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23"/>
  </p:notesMasterIdLst>
  <p:sldIdLst>
    <p:sldId id="256" r:id="rId2"/>
    <p:sldId id="286" r:id="rId3"/>
    <p:sldId id="287" r:id="rId4"/>
    <p:sldId id="261" r:id="rId5"/>
    <p:sldId id="294" r:id="rId6"/>
    <p:sldId id="276" r:id="rId7"/>
    <p:sldId id="292" r:id="rId8"/>
    <p:sldId id="275" r:id="rId9"/>
    <p:sldId id="293" r:id="rId10"/>
    <p:sldId id="273" r:id="rId11"/>
    <p:sldId id="296" r:id="rId12"/>
    <p:sldId id="304" r:id="rId13"/>
    <p:sldId id="295" r:id="rId14"/>
    <p:sldId id="297" r:id="rId15"/>
    <p:sldId id="300" r:id="rId16"/>
    <p:sldId id="298" r:id="rId17"/>
    <p:sldId id="299" r:id="rId18"/>
    <p:sldId id="301" r:id="rId19"/>
    <p:sldId id="302" r:id="rId20"/>
    <p:sldId id="303" r:id="rId21"/>
    <p:sldId id="291" r:id="rId22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72">
          <p15:clr>
            <a:srgbClr val="A4A3A4"/>
          </p15:clr>
        </p15:guide>
        <p15:guide id="3" orient="horz" pos="16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301B"/>
    <a:srgbClr val="2B303A"/>
    <a:srgbClr val="B70102"/>
    <a:srgbClr val="4601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D2793B-BE34-4863-B10D-6B260C34B8FF}" v="137" dt="2020-12-01T06:56:27.5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10" autoAdjust="0"/>
  </p:normalViewPr>
  <p:slideViewPr>
    <p:cSldViewPr snapToGrid="0" snapToObjects="1">
      <p:cViewPr>
        <p:scale>
          <a:sx n="136" d="100"/>
          <a:sy n="136" d="100"/>
        </p:scale>
        <p:origin x="894" y="72"/>
      </p:cViewPr>
      <p:guideLst>
        <p:guide pos="2872"/>
        <p:guide orient="horz" pos="161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른우" userId="904841a6a1487d92" providerId="LiveId" clId="{5B061C69-BE44-4C01-AB4C-0C7DE3F54A40}"/>
    <pc:docChg chg="undo custSel addSld modSld sldOrd">
      <pc:chgData name="이 른우" userId="904841a6a1487d92" providerId="LiveId" clId="{5B061C69-BE44-4C01-AB4C-0C7DE3F54A40}" dt="2020-11-30T07:02:11.225" v="367" actId="403"/>
      <pc:docMkLst>
        <pc:docMk/>
      </pc:docMkLst>
      <pc:sldChg chg="modAnim">
        <pc:chgData name="이 른우" userId="904841a6a1487d92" providerId="LiveId" clId="{5B061C69-BE44-4C01-AB4C-0C7DE3F54A40}" dt="2020-11-27T11:22:25.557" v="18"/>
        <pc:sldMkLst>
          <pc:docMk/>
          <pc:sldMk cId="3674102132" sldId="257"/>
        </pc:sldMkLst>
      </pc:sldChg>
      <pc:sldChg chg="modAnim">
        <pc:chgData name="이 른우" userId="904841a6a1487d92" providerId="LiveId" clId="{5B061C69-BE44-4C01-AB4C-0C7DE3F54A40}" dt="2020-11-27T11:22:52.475" v="24"/>
        <pc:sldMkLst>
          <pc:docMk/>
          <pc:sldMk cId="3086656607" sldId="259"/>
        </pc:sldMkLst>
      </pc:sldChg>
      <pc:sldChg chg="modAnim">
        <pc:chgData name="이 른우" userId="904841a6a1487d92" providerId="LiveId" clId="{5B061C69-BE44-4C01-AB4C-0C7DE3F54A40}" dt="2020-11-27T11:21:51.117" v="11"/>
        <pc:sldMkLst>
          <pc:docMk/>
          <pc:sldMk cId="2432522594" sldId="261"/>
        </pc:sldMkLst>
      </pc:sldChg>
      <pc:sldChg chg="modAnim">
        <pc:chgData name="이 른우" userId="904841a6a1487d92" providerId="LiveId" clId="{5B061C69-BE44-4C01-AB4C-0C7DE3F54A40}" dt="2020-11-27T11:21:56.546" v="12"/>
        <pc:sldMkLst>
          <pc:docMk/>
          <pc:sldMk cId="3680537549" sldId="264"/>
        </pc:sldMkLst>
      </pc:sldChg>
      <pc:sldChg chg="modAnim">
        <pc:chgData name="이 른우" userId="904841a6a1487d92" providerId="LiveId" clId="{5B061C69-BE44-4C01-AB4C-0C7DE3F54A40}" dt="2020-11-27T11:22:04.846" v="14"/>
        <pc:sldMkLst>
          <pc:docMk/>
          <pc:sldMk cId="3696641308" sldId="265"/>
        </pc:sldMkLst>
      </pc:sldChg>
      <pc:sldChg chg="modAnim">
        <pc:chgData name="이 른우" userId="904841a6a1487d92" providerId="LiveId" clId="{5B061C69-BE44-4C01-AB4C-0C7DE3F54A40}" dt="2020-11-27T11:22:55.654" v="25"/>
        <pc:sldMkLst>
          <pc:docMk/>
          <pc:sldMk cId="477080817" sldId="266"/>
        </pc:sldMkLst>
      </pc:sldChg>
      <pc:sldChg chg="modAnim">
        <pc:chgData name="이 른우" userId="904841a6a1487d92" providerId="LiveId" clId="{5B061C69-BE44-4C01-AB4C-0C7DE3F54A40}" dt="2020-11-27T11:23:16.387" v="30"/>
        <pc:sldMkLst>
          <pc:docMk/>
          <pc:sldMk cId="318380933" sldId="267"/>
        </pc:sldMkLst>
      </pc:sldChg>
      <pc:sldChg chg="modAnim">
        <pc:chgData name="이 른우" userId="904841a6a1487d92" providerId="LiveId" clId="{5B061C69-BE44-4C01-AB4C-0C7DE3F54A40}" dt="2020-11-27T11:23:19.565" v="31"/>
        <pc:sldMkLst>
          <pc:docMk/>
          <pc:sldMk cId="881819589" sldId="268"/>
        </pc:sldMkLst>
      </pc:sldChg>
      <pc:sldChg chg="modAnim">
        <pc:chgData name="이 른우" userId="904841a6a1487d92" providerId="LiveId" clId="{5B061C69-BE44-4C01-AB4C-0C7DE3F54A40}" dt="2020-11-27T11:23:00.754" v="26"/>
        <pc:sldMkLst>
          <pc:docMk/>
          <pc:sldMk cId="3686253261" sldId="269"/>
        </pc:sldMkLst>
      </pc:sldChg>
      <pc:sldChg chg="modAnim">
        <pc:chgData name="이 른우" userId="904841a6a1487d92" providerId="LiveId" clId="{5B061C69-BE44-4C01-AB4C-0C7DE3F54A40}" dt="2020-11-27T11:23:04.152" v="27"/>
        <pc:sldMkLst>
          <pc:docMk/>
          <pc:sldMk cId="4245228822" sldId="271"/>
        </pc:sldMkLst>
      </pc:sldChg>
      <pc:sldChg chg="modAnim">
        <pc:chgData name="이 른우" userId="904841a6a1487d92" providerId="LiveId" clId="{5B061C69-BE44-4C01-AB4C-0C7DE3F54A40}" dt="2020-11-27T11:23:07.542" v="28"/>
        <pc:sldMkLst>
          <pc:docMk/>
          <pc:sldMk cId="237178014" sldId="272"/>
        </pc:sldMkLst>
      </pc:sldChg>
      <pc:sldChg chg="modSp mod modAnim">
        <pc:chgData name="이 른우" userId="904841a6a1487d92" providerId="LiveId" clId="{5B061C69-BE44-4C01-AB4C-0C7DE3F54A40}" dt="2020-11-29T16:19:13.585" v="57" actId="14100"/>
        <pc:sldMkLst>
          <pc:docMk/>
          <pc:sldMk cId="2508971702" sldId="273"/>
        </pc:sldMkLst>
        <pc:spChg chg="mod">
          <ac:chgData name="이 른우" userId="904841a6a1487d92" providerId="LiveId" clId="{5B061C69-BE44-4C01-AB4C-0C7DE3F54A40}" dt="2020-11-29T16:19:13.585" v="57" actId="14100"/>
          <ac:spMkLst>
            <pc:docMk/>
            <pc:sldMk cId="2508971702" sldId="273"/>
            <ac:spMk id="95" creationId="{00000000-0000-0000-0000-000000000000}"/>
          </ac:spMkLst>
        </pc:spChg>
      </pc:sldChg>
      <pc:sldChg chg="modAnim">
        <pc:chgData name="이 른우" userId="904841a6a1487d92" providerId="LiveId" clId="{5B061C69-BE44-4C01-AB4C-0C7DE3F54A40}" dt="2020-11-27T11:22:37.856" v="20"/>
        <pc:sldMkLst>
          <pc:docMk/>
          <pc:sldMk cId="4128968294" sldId="274"/>
        </pc:sldMkLst>
      </pc:sldChg>
      <pc:sldChg chg="modAnim">
        <pc:chgData name="이 른우" userId="904841a6a1487d92" providerId="LiveId" clId="{5B061C69-BE44-4C01-AB4C-0C7DE3F54A40}" dt="2020-11-27T11:22:09.326" v="15"/>
        <pc:sldMkLst>
          <pc:docMk/>
          <pc:sldMk cId="3738015520" sldId="275"/>
        </pc:sldMkLst>
      </pc:sldChg>
      <pc:sldChg chg="modAnim">
        <pc:chgData name="이 른우" userId="904841a6a1487d92" providerId="LiveId" clId="{5B061C69-BE44-4C01-AB4C-0C7DE3F54A40}" dt="2020-11-27T11:22:17.951" v="16"/>
        <pc:sldMkLst>
          <pc:docMk/>
          <pc:sldMk cId="2384528811" sldId="276"/>
        </pc:sldMkLst>
      </pc:sldChg>
      <pc:sldChg chg="modAnim">
        <pc:chgData name="이 른우" userId="904841a6a1487d92" providerId="LiveId" clId="{5B061C69-BE44-4C01-AB4C-0C7DE3F54A40}" dt="2020-11-27T11:22:41.614" v="21"/>
        <pc:sldMkLst>
          <pc:docMk/>
          <pc:sldMk cId="694811605" sldId="278"/>
        </pc:sldMkLst>
      </pc:sldChg>
      <pc:sldChg chg="modAnim">
        <pc:chgData name="이 른우" userId="904841a6a1487d92" providerId="LiveId" clId="{5B061C69-BE44-4C01-AB4C-0C7DE3F54A40}" dt="2020-11-27T11:23:27.162" v="32"/>
        <pc:sldMkLst>
          <pc:docMk/>
          <pc:sldMk cId="304323882" sldId="281"/>
        </pc:sldMkLst>
      </pc:sldChg>
      <pc:sldChg chg="modAnim">
        <pc:chgData name="이 른우" userId="904841a6a1487d92" providerId="LiveId" clId="{5B061C69-BE44-4C01-AB4C-0C7DE3F54A40}" dt="2020-11-27T11:23:31.984" v="33"/>
        <pc:sldMkLst>
          <pc:docMk/>
          <pc:sldMk cId="2045662525" sldId="282"/>
        </pc:sldMkLst>
      </pc:sldChg>
      <pc:sldChg chg="modAnim">
        <pc:chgData name="이 른우" userId="904841a6a1487d92" providerId="LiveId" clId="{5B061C69-BE44-4C01-AB4C-0C7DE3F54A40}" dt="2020-11-27T11:22:44.876" v="22"/>
        <pc:sldMkLst>
          <pc:docMk/>
          <pc:sldMk cId="3338853103" sldId="283"/>
        </pc:sldMkLst>
      </pc:sldChg>
      <pc:sldChg chg="modAnim">
        <pc:chgData name="이 른우" userId="904841a6a1487d92" providerId="LiveId" clId="{5B061C69-BE44-4C01-AB4C-0C7DE3F54A40}" dt="2020-11-27T11:23:39.306" v="34"/>
        <pc:sldMkLst>
          <pc:docMk/>
          <pc:sldMk cId="2371572793" sldId="284"/>
        </pc:sldMkLst>
      </pc:sldChg>
      <pc:sldChg chg="modSp mod modAnim">
        <pc:chgData name="이 른우" userId="904841a6a1487d92" providerId="LiveId" clId="{5B061C69-BE44-4C01-AB4C-0C7DE3F54A40}" dt="2020-11-29T16:19:16.281" v="59" actId="27636"/>
        <pc:sldMkLst>
          <pc:docMk/>
          <pc:sldMk cId="505788923" sldId="286"/>
        </pc:sldMkLst>
        <pc:spChg chg="mod">
          <ac:chgData name="이 른우" userId="904841a6a1487d92" providerId="LiveId" clId="{5B061C69-BE44-4C01-AB4C-0C7DE3F54A40}" dt="2020-11-29T16:19:16.281" v="59" actId="27636"/>
          <ac:spMkLst>
            <pc:docMk/>
            <pc:sldMk cId="505788923" sldId="286"/>
            <ac:spMk id="17" creationId="{00000000-0000-0000-0000-000000000000}"/>
          </ac:spMkLst>
        </pc:spChg>
      </pc:sldChg>
      <pc:sldChg chg="modAnim">
        <pc:chgData name="이 른우" userId="904841a6a1487d92" providerId="LiveId" clId="{5B061C69-BE44-4C01-AB4C-0C7DE3F54A40}" dt="2020-11-27T11:22:21.800" v="17"/>
        <pc:sldMkLst>
          <pc:docMk/>
          <pc:sldMk cId="288371768" sldId="288"/>
        </pc:sldMkLst>
      </pc:sldChg>
      <pc:sldChg chg="modAnim">
        <pc:chgData name="이 른우" userId="904841a6a1487d92" providerId="LiveId" clId="{5B061C69-BE44-4C01-AB4C-0C7DE3F54A40}" dt="2020-11-27T11:22:48.649" v="23"/>
        <pc:sldMkLst>
          <pc:docMk/>
          <pc:sldMk cId="3348320967" sldId="289"/>
        </pc:sldMkLst>
      </pc:sldChg>
      <pc:sldChg chg="modAnim">
        <pc:chgData name="이 른우" userId="904841a6a1487d92" providerId="LiveId" clId="{5B061C69-BE44-4C01-AB4C-0C7DE3F54A40}" dt="2020-11-27T11:23:12.867" v="29"/>
        <pc:sldMkLst>
          <pc:docMk/>
          <pc:sldMk cId="2111089701" sldId="290"/>
        </pc:sldMkLst>
      </pc:sldChg>
      <pc:sldChg chg="addSp modSp mod modTransition modAnim">
        <pc:chgData name="이 른우" userId="904841a6a1487d92" providerId="LiveId" clId="{5B061C69-BE44-4C01-AB4C-0C7DE3F54A40}" dt="2020-11-30T07:02:11.225" v="367" actId="403"/>
        <pc:sldMkLst>
          <pc:docMk/>
          <pc:sldMk cId="812943504" sldId="291"/>
        </pc:sldMkLst>
        <pc:spChg chg="add mod">
          <ac:chgData name="이 른우" userId="904841a6a1487d92" providerId="LiveId" clId="{5B061C69-BE44-4C01-AB4C-0C7DE3F54A40}" dt="2020-11-30T07:01:49.380" v="364" actId="2711"/>
          <ac:spMkLst>
            <pc:docMk/>
            <pc:sldMk cId="812943504" sldId="291"/>
            <ac:spMk id="6" creationId="{1384C0F1-80F8-4D05-875C-FC72FD8AFD09}"/>
          </ac:spMkLst>
        </pc:spChg>
        <pc:spChg chg="add mod">
          <ac:chgData name="이 른우" userId="904841a6a1487d92" providerId="LiveId" clId="{5B061C69-BE44-4C01-AB4C-0C7DE3F54A40}" dt="2020-11-30T07:02:11.225" v="367" actId="403"/>
          <ac:spMkLst>
            <pc:docMk/>
            <pc:sldMk cId="812943504" sldId="291"/>
            <ac:spMk id="7" creationId="{D995133A-98F8-4E0D-B01D-8314C9A55FE3}"/>
          </ac:spMkLst>
        </pc:spChg>
        <pc:spChg chg="mod">
          <ac:chgData name="이 른우" userId="904841a6a1487d92" providerId="LiveId" clId="{5B061C69-BE44-4C01-AB4C-0C7DE3F54A40}" dt="2020-11-30T07:00:34.847" v="236" actId="1076"/>
          <ac:spMkLst>
            <pc:docMk/>
            <pc:sldMk cId="812943504" sldId="291"/>
            <ac:spMk id="34" creationId="{00000000-0000-0000-0000-000000000000}"/>
          </ac:spMkLst>
        </pc:spChg>
        <pc:picChg chg="mod">
          <ac:chgData name="이 른우" userId="904841a6a1487d92" providerId="LiveId" clId="{5B061C69-BE44-4C01-AB4C-0C7DE3F54A40}" dt="2020-11-30T07:00:30.638" v="235" actId="1076"/>
          <ac:picMkLst>
            <pc:docMk/>
            <pc:sldMk cId="812943504" sldId="291"/>
            <ac:picMk id="17" creationId="{00000000-0000-0000-0000-000000000000}"/>
          </ac:picMkLst>
        </pc:picChg>
        <pc:picChg chg="add mod">
          <ac:chgData name="이 른우" userId="904841a6a1487d92" providerId="LiveId" clId="{5B061C69-BE44-4C01-AB4C-0C7DE3F54A40}" dt="2020-11-30T07:00:17.997" v="230" actId="1076"/>
          <ac:picMkLst>
            <pc:docMk/>
            <pc:sldMk cId="812943504" sldId="291"/>
            <ac:picMk id="1026" creationId="{4786DF78-5663-4221-8BAF-6D0A1061FE64}"/>
          </ac:picMkLst>
        </pc:picChg>
        <pc:picChg chg="add mod">
          <ac:chgData name="이 른우" userId="904841a6a1487d92" providerId="LiveId" clId="{5B061C69-BE44-4C01-AB4C-0C7DE3F54A40}" dt="2020-11-30T07:00:21.808" v="232" actId="14100"/>
          <ac:picMkLst>
            <pc:docMk/>
            <pc:sldMk cId="812943504" sldId="291"/>
            <ac:picMk id="1028" creationId="{E386F1A8-4FAE-4FD6-80F0-1C40F596123D}"/>
          </ac:picMkLst>
        </pc:picChg>
      </pc:sldChg>
      <pc:sldChg chg="modSp mod modAnim">
        <pc:chgData name="이 른우" userId="904841a6a1487d92" providerId="LiveId" clId="{5B061C69-BE44-4C01-AB4C-0C7DE3F54A40}" dt="2020-11-29T16:17:05.108" v="51"/>
        <pc:sldMkLst>
          <pc:docMk/>
          <pc:sldMk cId="0" sldId="294"/>
        </pc:sldMkLst>
        <pc:picChg chg="mod">
          <ac:chgData name="이 른우" userId="904841a6a1487d92" providerId="LiveId" clId="{5B061C69-BE44-4C01-AB4C-0C7DE3F54A40}" dt="2020-11-29T16:13:24.998" v="44" actId="1076"/>
          <ac:picMkLst>
            <pc:docMk/>
            <pc:sldMk cId="0" sldId="294"/>
            <ac:picMk id="19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13:15.868" v="41" actId="1076"/>
          <ac:picMkLst>
            <pc:docMk/>
            <pc:sldMk cId="0" sldId="294"/>
            <ac:picMk id="20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13:12.458" v="40" actId="1076"/>
          <ac:picMkLst>
            <pc:docMk/>
            <pc:sldMk cId="0" sldId="294"/>
            <ac:picMk id="21" creationId="{00000000-0000-0000-0000-000000000000}"/>
          </ac:picMkLst>
        </pc:picChg>
      </pc:sldChg>
      <pc:sldChg chg="modSp mod modAnim">
        <pc:chgData name="이 른우" userId="904841a6a1487d92" providerId="LiveId" clId="{5B061C69-BE44-4C01-AB4C-0C7DE3F54A40}" dt="2020-11-30T06:52:38.841" v="204" actId="1076"/>
        <pc:sldMkLst>
          <pc:docMk/>
          <pc:sldMk cId="0" sldId="295"/>
        </pc:sldMkLst>
        <pc:spChg chg="mod">
          <ac:chgData name="이 른우" userId="904841a6a1487d92" providerId="LiveId" clId="{5B061C69-BE44-4C01-AB4C-0C7DE3F54A40}" dt="2020-11-29T16:23:30.593" v="96" actId="14100"/>
          <ac:spMkLst>
            <pc:docMk/>
            <pc:sldMk cId="0" sldId="295"/>
            <ac:spMk id="95" creationId="{00000000-0000-0000-0000-000000000000}"/>
          </ac:spMkLst>
        </pc:spChg>
        <pc:spChg chg="mod">
          <ac:chgData name="이 른우" userId="904841a6a1487d92" providerId="LiveId" clId="{5B061C69-BE44-4C01-AB4C-0C7DE3F54A40}" dt="2020-11-29T16:23:54.292" v="101" actId="1076"/>
          <ac:spMkLst>
            <pc:docMk/>
            <pc:sldMk cId="0" sldId="295"/>
            <ac:spMk id="96" creationId="{00000000-0000-0000-0000-000000000000}"/>
          </ac:spMkLst>
        </pc:spChg>
        <pc:picChg chg="mod">
          <ac:chgData name="이 른우" userId="904841a6a1487d92" providerId="LiveId" clId="{5B061C69-BE44-4C01-AB4C-0C7DE3F54A40}" dt="2020-11-29T16:23:46.768" v="99" actId="1076"/>
          <ac:picMkLst>
            <pc:docMk/>
            <pc:sldMk cId="0" sldId="295"/>
            <ac:picMk id="97" creationId="{00000000-0000-0000-0000-000000000000}"/>
          </ac:picMkLst>
        </pc:picChg>
        <pc:picChg chg="mod ord">
          <ac:chgData name="이 른우" userId="904841a6a1487d92" providerId="LiveId" clId="{5B061C69-BE44-4C01-AB4C-0C7DE3F54A40}" dt="2020-11-30T06:52:38.841" v="204" actId="1076"/>
          <ac:picMkLst>
            <pc:docMk/>
            <pc:sldMk cId="0" sldId="295"/>
            <ac:picMk id="101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24:19.061" v="103" actId="1076"/>
          <ac:picMkLst>
            <pc:docMk/>
            <pc:sldMk cId="0" sldId="295"/>
            <ac:picMk id="102" creationId="{00000000-0000-0000-0000-000000000000}"/>
          </ac:picMkLst>
        </pc:picChg>
        <pc:picChg chg="mod">
          <ac:chgData name="이 른우" userId="904841a6a1487d92" providerId="LiveId" clId="{5B061C69-BE44-4C01-AB4C-0C7DE3F54A40}" dt="2020-11-30T06:52:35.340" v="203" actId="1076"/>
          <ac:picMkLst>
            <pc:docMk/>
            <pc:sldMk cId="0" sldId="295"/>
            <ac:picMk id="103" creationId="{00000000-0000-0000-0000-000000000000}"/>
          </ac:picMkLst>
        </pc:picChg>
      </pc:sldChg>
      <pc:sldChg chg="modAnim">
        <pc:chgData name="이 른우" userId="904841a6a1487d92" providerId="LiveId" clId="{5B061C69-BE44-4C01-AB4C-0C7DE3F54A40}" dt="2020-11-29T16:18:10.125" v="56"/>
        <pc:sldMkLst>
          <pc:docMk/>
          <pc:sldMk cId="0" sldId="296"/>
        </pc:sldMkLst>
      </pc:sldChg>
      <pc:sldChg chg="modSp mod modAnim">
        <pc:chgData name="이 른우" userId="904841a6a1487d92" providerId="LiveId" clId="{5B061C69-BE44-4C01-AB4C-0C7DE3F54A40}" dt="2020-11-30T06:54:43.059" v="220" actId="1076"/>
        <pc:sldMkLst>
          <pc:docMk/>
          <pc:sldMk cId="0" sldId="297"/>
        </pc:sldMkLst>
        <pc:spChg chg="mod">
          <ac:chgData name="이 른우" userId="904841a6a1487d92" providerId="LiveId" clId="{5B061C69-BE44-4C01-AB4C-0C7DE3F54A40}" dt="2020-11-29T16:26:02.041" v="116" actId="14100"/>
          <ac:spMkLst>
            <pc:docMk/>
            <pc:sldMk cId="0" sldId="297"/>
            <ac:spMk id="95" creationId="{00000000-0000-0000-0000-000000000000}"/>
          </ac:spMkLst>
        </pc:spChg>
        <pc:picChg chg="mod">
          <ac:chgData name="이 른우" userId="904841a6a1487d92" providerId="LiveId" clId="{5B061C69-BE44-4C01-AB4C-0C7DE3F54A40}" dt="2020-11-30T06:54:43.059" v="220" actId="1076"/>
          <ac:picMkLst>
            <pc:docMk/>
            <pc:sldMk cId="0" sldId="297"/>
            <ac:picMk id="102" creationId="{00000000-0000-0000-0000-000000000000}"/>
          </ac:picMkLst>
        </pc:picChg>
        <pc:picChg chg="mod">
          <ac:chgData name="이 른우" userId="904841a6a1487d92" providerId="LiveId" clId="{5B061C69-BE44-4C01-AB4C-0C7DE3F54A40}" dt="2020-11-30T06:53:10.044" v="205" actId="1076"/>
          <ac:picMkLst>
            <pc:docMk/>
            <pc:sldMk cId="0" sldId="297"/>
            <ac:picMk id="105" creationId="{00000000-0000-0000-0000-000000000000}"/>
          </ac:picMkLst>
        </pc:picChg>
        <pc:picChg chg="mod modCrop">
          <ac:chgData name="이 른우" userId="904841a6a1487d92" providerId="LiveId" clId="{5B061C69-BE44-4C01-AB4C-0C7DE3F54A40}" dt="2020-11-29T16:28:36.438" v="132" actId="1076"/>
          <ac:picMkLst>
            <pc:docMk/>
            <pc:sldMk cId="0" sldId="297"/>
            <ac:picMk id="107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27:35.995" v="124" actId="1076"/>
          <ac:picMkLst>
            <pc:docMk/>
            <pc:sldMk cId="0" sldId="297"/>
            <ac:picMk id="109" creationId="{00000000-0000-0000-0000-000000000000}"/>
          </ac:picMkLst>
        </pc:picChg>
      </pc:sldChg>
      <pc:sldChg chg="modSp mod modAnim">
        <pc:chgData name="이 른우" userId="904841a6a1487d92" providerId="LiveId" clId="{5B061C69-BE44-4C01-AB4C-0C7DE3F54A40}" dt="2020-11-29T16:33:45.355" v="153"/>
        <pc:sldMkLst>
          <pc:docMk/>
          <pc:sldMk cId="0" sldId="298"/>
        </pc:sldMkLst>
        <pc:spChg chg="mod">
          <ac:chgData name="이 른우" userId="904841a6a1487d92" providerId="LiveId" clId="{5B061C69-BE44-4C01-AB4C-0C7DE3F54A40}" dt="2020-11-29T16:31:45.885" v="144" actId="14100"/>
          <ac:spMkLst>
            <pc:docMk/>
            <pc:sldMk cId="0" sldId="298"/>
            <ac:spMk id="95" creationId="{00000000-0000-0000-0000-000000000000}"/>
          </ac:spMkLst>
        </pc:spChg>
        <pc:picChg chg="mod">
          <ac:chgData name="이 른우" userId="904841a6a1487d92" providerId="LiveId" clId="{5B061C69-BE44-4C01-AB4C-0C7DE3F54A40}" dt="2020-11-29T16:33:09.953" v="148" actId="1076"/>
          <ac:picMkLst>
            <pc:docMk/>
            <pc:sldMk cId="0" sldId="298"/>
            <ac:picMk id="102" creationId="{00000000-0000-0000-0000-000000000000}"/>
          </ac:picMkLst>
        </pc:picChg>
      </pc:sldChg>
      <pc:sldChg chg="modSp mod modAnim">
        <pc:chgData name="이 른우" userId="904841a6a1487d92" providerId="LiveId" clId="{5B061C69-BE44-4C01-AB4C-0C7DE3F54A40}" dt="2020-11-29T16:35:43.962" v="165"/>
        <pc:sldMkLst>
          <pc:docMk/>
          <pc:sldMk cId="0" sldId="299"/>
        </pc:sldMkLst>
        <pc:spChg chg="mod">
          <ac:chgData name="이 른우" userId="904841a6a1487d92" providerId="LiveId" clId="{5B061C69-BE44-4C01-AB4C-0C7DE3F54A40}" dt="2020-11-29T16:33:53.673" v="154" actId="14100"/>
          <ac:spMkLst>
            <pc:docMk/>
            <pc:sldMk cId="0" sldId="299"/>
            <ac:spMk id="95" creationId="{00000000-0000-0000-0000-000000000000}"/>
          </ac:spMkLst>
        </pc:spChg>
        <pc:grpChg chg="mod">
          <ac:chgData name="이 른우" userId="904841a6a1487d92" providerId="LiveId" clId="{5B061C69-BE44-4C01-AB4C-0C7DE3F54A40}" dt="2020-11-29T16:35:42.913" v="164" actId="1076"/>
          <ac:grpSpMkLst>
            <pc:docMk/>
            <pc:sldMk cId="0" sldId="299"/>
            <ac:grpSpMk id="103" creationId="{00000000-0000-0000-0000-000000000000}"/>
          </ac:grpSpMkLst>
        </pc:grpChg>
        <pc:picChg chg="mod">
          <ac:chgData name="이 른우" userId="904841a6a1487d92" providerId="LiveId" clId="{5B061C69-BE44-4C01-AB4C-0C7DE3F54A40}" dt="2020-11-29T16:35:01.985" v="161" actId="1076"/>
          <ac:picMkLst>
            <pc:docMk/>
            <pc:sldMk cId="0" sldId="299"/>
            <ac:picMk id="97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35:21.618" v="162" actId="1076"/>
          <ac:picMkLst>
            <pc:docMk/>
            <pc:sldMk cId="0" sldId="299"/>
            <ac:picMk id="98" creationId="{00000000-0000-0000-0000-000000000000}"/>
          </ac:picMkLst>
        </pc:picChg>
      </pc:sldChg>
      <pc:sldChg chg="modSp mod modAnim">
        <pc:chgData name="이 른우" userId="904841a6a1487d92" providerId="LiveId" clId="{5B061C69-BE44-4C01-AB4C-0C7DE3F54A40}" dt="2020-11-30T06:56:25.044" v="221" actId="166"/>
        <pc:sldMkLst>
          <pc:docMk/>
          <pc:sldMk cId="0" sldId="300"/>
        </pc:sldMkLst>
        <pc:spChg chg="mod">
          <ac:chgData name="이 른우" userId="904841a6a1487d92" providerId="LiveId" clId="{5B061C69-BE44-4C01-AB4C-0C7DE3F54A40}" dt="2020-11-29T16:29:39.132" v="135" actId="14100"/>
          <ac:spMkLst>
            <pc:docMk/>
            <pc:sldMk cId="0" sldId="300"/>
            <ac:spMk id="95" creationId="{00000000-0000-0000-0000-000000000000}"/>
          </ac:spMkLst>
        </pc:spChg>
        <pc:picChg chg="mod ord">
          <ac:chgData name="이 른우" userId="904841a6a1487d92" providerId="LiveId" clId="{5B061C69-BE44-4C01-AB4C-0C7DE3F54A40}" dt="2020-11-30T06:56:25.044" v="221" actId="166"/>
          <ac:picMkLst>
            <pc:docMk/>
            <pc:sldMk cId="0" sldId="300"/>
            <ac:picMk id="96" creationId="{00000000-0000-0000-0000-000000000000}"/>
          </ac:picMkLst>
        </pc:picChg>
      </pc:sldChg>
      <pc:sldChg chg="addSp delSp modSp mod modAnim">
        <pc:chgData name="이 른우" userId="904841a6a1487d92" providerId="LiveId" clId="{5B061C69-BE44-4C01-AB4C-0C7DE3F54A40}" dt="2020-11-29T16:37:05.465" v="177"/>
        <pc:sldMkLst>
          <pc:docMk/>
          <pc:sldMk cId="0" sldId="301"/>
        </pc:sldMkLst>
        <pc:picChg chg="add mod">
          <ac:chgData name="이 른우" userId="904841a6a1487d92" providerId="LiveId" clId="{5B061C69-BE44-4C01-AB4C-0C7DE3F54A40}" dt="2020-11-29T16:36:16.407" v="171"/>
          <ac:picMkLst>
            <pc:docMk/>
            <pc:sldMk cId="0" sldId="301"/>
            <ac:picMk id="11" creationId="{73BCBBD3-C2FF-416D-BC45-BB7F8EFD99AA}"/>
          </ac:picMkLst>
        </pc:picChg>
        <pc:picChg chg="add mod">
          <ac:chgData name="이 른우" userId="904841a6a1487d92" providerId="LiveId" clId="{5B061C69-BE44-4C01-AB4C-0C7DE3F54A40}" dt="2020-11-29T16:36:16.407" v="171"/>
          <ac:picMkLst>
            <pc:docMk/>
            <pc:sldMk cId="0" sldId="301"/>
            <ac:picMk id="12" creationId="{81CD18D7-1F3B-4618-9F7A-B3FCF1AF7B88}"/>
          </ac:picMkLst>
        </pc:picChg>
        <pc:picChg chg="add mod">
          <ac:chgData name="이 른우" userId="904841a6a1487d92" providerId="LiveId" clId="{5B061C69-BE44-4C01-AB4C-0C7DE3F54A40}" dt="2020-11-29T16:36:44.277" v="174" actId="1076"/>
          <ac:picMkLst>
            <pc:docMk/>
            <pc:sldMk cId="0" sldId="301"/>
            <ac:picMk id="13" creationId="{E6E10D0C-20C8-4D54-AE3D-9C1B54589D34}"/>
          </ac:picMkLst>
        </pc:picChg>
        <pc:picChg chg="add mod">
          <ac:chgData name="이 른우" userId="904841a6a1487d92" providerId="LiveId" clId="{5B061C69-BE44-4C01-AB4C-0C7DE3F54A40}" dt="2020-11-29T16:36:16.407" v="171"/>
          <ac:picMkLst>
            <pc:docMk/>
            <pc:sldMk cId="0" sldId="301"/>
            <ac:picMk id="14" creationId="{0F53DACB-C289-4848-ABC0-21FB1F2EEBCA}"/>
          </ac:picMkLst>
        </pc:picChg>
        <pc:picChg chg="add mod">
          <ac:chgData name="이 른우" userId="904841a6a1487d92" providerId="LiveId" clId="{5B061C69-BE44-4C01-AB4C-0C7DE3F54A40}" dt="2020-11-29T16:36:16.407" v="171"/>
          <ac:picMkLst>
            <pc:docMk/>
            <pc:sldMk cId="0" sldId="301"/>
            <ac:picMk id="15" creationId="{53F89956-6ECE-4645-83E4-85FCB5126B11}"/>
          </ac:picMkLst>
        </pc:picChg>
        <pc:picChg chg="del">
          <ac:chgData name="이 른우" userId="904841a6a1487d92" providerId="LiveId" clId="{5B061C69-BE44-4C01-AB4C-0C7DE3F54A40}" dt="2020-11-29T16:36:07.216" v="168" actId="21"/>
          <ac:picMkLst>
            <pc:docMk/>
            <pc:sldMk cId="0" sldId="301"/>
            <ac:picMk id="97" creationId="{00000000-0000-0000-0000-000000000000}"/>
          </ac:picMkLst>
        </pc:picChg>
        <pc:picChg chg="del mod">
          <ac:chgData name="이 른우" userId="904841a6a1487d92" providerId="LiveId" clId="{5B061C69-BE44-4C01-AB4C-0C7DE3F54A40}" dt="2020-11-29T16:36:07.216" v="168" actId="21"/>
          <ac:picMkLst>
            <pc:docMk/>
            <pc:sldMk cId="0" sldId="301"/>
            <ac:picMk id="98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36:12.491" v="169" actId="1076"/>
          <ac:picMkLst>
            <pc:docMk/>
            <pc:sldMk cId="0" sldId="301"/>
            <ac:picMk id="99" creationId="{00000000-0000-0000-0000-000000000000}"/>
          </ac:picMkLst>
        </pc:picChg>
        <pc:picChg chg="del">
          <ac:chgData name="이 른우" userId="904841a6a1487d92" providerId="LiveId" clId="{5B061C69-BE44-4C01-AB4C-0C7DE3F54A40}" dt="2020-11-29T16:36:07.216" v="168" actId="21"/>
          <ac:picMkLst>
            <pc:docMk/>
            <pc:sldMk cId="0" sldId="301"/>
            <ac:picMk id="100" creationId="{00000000-0000-0000-0000-000000000000}"/>
          </ac:picMkLst>
        </pc:picChg>
        <pc:picChg chg="del">
          <ac:chgData name="이 른우" userId="904841a6a1487d92" providerId="LiveId" clId="{5B061C69-BE44-4C01-AB4C-0C7DE3F54A40}" dt="2020-11-29T16:36:07.216" v="168" actId="21"/>
          <ac:picMkLst>
            <pc:docMk/>
            <pc:sldMk cId="0" sldId="301"/>
            <ac:picMk id="101" creationId="{00000000-0000-0000-0000-000000000000}"/>
          </ac:picMkLst>
        </pc:picChg>
        <pc:picChg chg="del">
          <ac:chgData name="이 른우" userId="904841a6a1487d92" providerId="LiveId" clId="{5B061C69-BE44-4C01-AB4C-0C7DE3F54A40}" dt="2020-11-29T16:36:07.216" v="168" actId="21"/>
          <ac:picMkLst>
            <pc:docMk/>
            <pc:sldMk cId="0" sldId="301"/>
            <ac:picMk id="102" creationId="{00000000-0000-0000-0000-000000000000}"/>
          </ac:picMkLst>
        </pc:picChg>
      </pc:sldChg>
      <pc:sldChg chg="modSp mod modAnim">
        <pc:chgData name="이 른우" userId="904841a6a1487d92" providerId="LiveId" clId="{5B061C69-BE44-4C01-AB4C-0C7DE3F54A40}" dt="2020-11-29T16:38:11.538" v="192"/>
        <pc:sldMkLst>
          <pc:docMk/>
          <pc:sldMk cId="0" sldId="302"/>
        </pc:sldMkLst>
        <pc:picChg chg="mod">
          <ac:chgData name="이 른우" userId="904841a6a1487d92" providerId="LiveId" clId="{5B061C69-BE44-4C01-AB4C-0C7DE3F54A40}" dt="2020-11-29T16:37:45.065" v="186" actId="1076"/>
          <ac:picMkLst>
            <pc:docMk/>
            <pc:sldMk cId="0" sldId="302"/>
            <ac:picMk id="99" creationId="{00000000-0000-0000-0000-000000000000}"/>
          </ac:picMkLst>
        </pc:picChg>
        <pc:picChg chg="mod">
          <ac:chgData name="이 른우" userId="904841a6a1487d92" providerId="LiveId" clId="{5B061C69-BE44-4C01-AB4C-0C7DE3F54A40}" dt="2020-11-29T16:37:51.591" v="188" actId="1076"/>
          <ac:picMkLst>
            <pc:docMk/>
            <pc:sldMk cId="0" sldId="302"/>
            <ac:picMk id="100" creationId="{00000000-0000-0000-0000-000000000000}"/>
          </ac:picMkLst>
        </pc:picChg>
      </pc:sldChg>
      <pc:sldChg chg="addSp delSp modSp add mod ord modAnim">
        <pc:chgData name="이 른우" userId="904841a6a1487d92" providerId="LiveId" clId="{5B061C69-BE44-4C01-AB4C-0C7DE3F54A40}" dt="2020-11-30T06:51:40.766" v="200" actId="167"/>
        <pc:sldMkLst>
          <pc:docMk/>
          <pc:sldMk cId="2164374856" sldId="304"/>
        </pc:sldMkLst>
        <pc:spChg chg="add mod">
          <ac:chgData name="이 른우" userId="904841a6a1487d92" providerId="LiveId" clId="{5B061C69-BE44-4C01-AB4C-0C7DE3F54A40}" dt="2020-11-29T16:21:53.656" v="82" actId="164"/>
          <ac:spMkLst>
            <pc:docMk/>
            <pc:sldMk cId="2164374856" sldId="304"/>
            <ac:spMk id="6" creationId="{959B7F60-40AC-4FDF-8C49-7BF70342B069}"/>
          </ac:spMkLst>
        </pc:spChg>
        <pc:spChg chg="add mod">
          <ac:chgData name="이 른우" userId="904841a6a1487d92" providerId="LiveId" clId="{5B061C69-BE44-4C01-AB4C-0C7DE3F54A40}" dt="2020-11-29T16:22:23.078" v="86" actId="164"/>
          <ac:spMkLst>
            <pc:docMk/>
            <pc:sldMk cId="2164374856" sldId="304"/>
            <ac:spMk id="8" creationId="{F9AE12A1-252A-46E1-80BE-4DA359640F7D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46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56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57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58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59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0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1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2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3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4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65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2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3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4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5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6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7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8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79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0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1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2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3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4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5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6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89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90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91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92" creationId="{00000000-0000-0000-0000-000000000000}"/>
          </ac:spMkLst>
        </pc:spChg>
        <pc:spChg chg="del">
          <ac:chgData name="이 른우" userId="904841a6a1487d92" providerId="LiveId" clId="{5B061C69-BE44-4C01-AB4C-0C7DE3F54A40}" dt="2020-11-29T16:19:22.725" v="62" actId="478"/>
          <ac:spMkLst>
            <pc:docMk/>
            <pc:sldMk cId="2164374856" sldId="304"/>
            <ac:spMk id="93" creationId="{00000000-0000-0000-0000-000000000000}"/>
          </ac:spMkLst>
        </pc:spChg>
        <pc:grpChg chg="mod">
          <ac:chgData name="이 른우" userId="904841a6a1487d92" providerId="LiveId" clId="{5B061C69-BE44-4C01-AB4C-0C7DE3F54A40}" dt="2020-11-30T06:51:20.207" v="197" actId="1076"/>
          <ac:grpSpMkLst>
            <pc:docMk/>
            <pc:sldMk cId="2164374856" sldId="304"/>
            <ac:grpSpMk id="7" creationId="{00000000-0000-0000-0000-000000000000}"/>
          </ac:grpSpMkLst>
        </pc:grpChg>
        <pc:grpChg chg="add del mod">
          <ac:chgData name="이 른우" userId="904841a6a1487d92" providerId="LiveId" clId="{5B061C69-BE44-4C01-AB4C-0C7DE3F54A40}" dt="2020-11-29T16:22:42.811" v="91" actId="21"/>
          <ac:grpSpMkLst>
            <pc:docMk/>
            <pc:sldMk cId="2164374856" sldId="304"/>
            <ac:grpSpMk id="7" creationId="{F2459A2E-215B-42FD-AE3B-925E663EB71A}"/>
          </ac:grpSpMkLst>
        </pc:grpChg>
        <pc:grpChg chg="add del mod">
          <ac:chgData name="이 른우" userId="904841a6a1487d92" providerId="LiveId" clId="{5B061C69-BE44-4C01-AB4C-0C7DE3F54A40}" dt="2020-11-29T16:22:42.811" v="91" actId="21"/>
          <ac:grpSpMkLst>
            <pc:docMk/>
            <pc:sldMk cId="2164374856" sldId="304"/>
            <ac:grpSpMk id="9" creationId="{BCDB3867-2B6B-4A85-9730-587F4CB32636}"/>
          </ac:grpSpMkLst>
        </pc:grpChg>
        <pc:grpChg chg="del">
          <ac:chgData name="이 른우" userId="904841a6a1487d92" providerId="LiveId" clId="{5B061C69-BE44-4C01-AB4C-0C7DE3F54A40}" dt="2020-11-29T16:19:22.725" v="62" actId="478"/>
          <ac:grpSpMkLst>
            <pc:docMk/>
            <pc:sldMk cId="2164374856" sldId="304"/>
            <ac:grpSpMk id="47" creationId="{00000000-0000-0000-0000-000000000000}"/>
          </ac:grpSpMkLst>
        </pc:grpChg>
        <pc:grpChg chg="del">
          <ac:chgData name="이 른우" userId="904841a6a1487d92" providerId="LiveId" clId="{5B061C69-BE44-4C01-AB4C-0C7DE3F54A40}" dt="2020-11-29T16:19:22.725" v="62" actId="478"/>
          <ac:grpSpMkLst>
            <pc:docMk/>
            <pc:sldMk cId="2164374856" sldId="304"/>
            <ac:grpSpMk id="50" creationId="{00000000-0000-0000-0000-000000000000}"/>
          </ac:grpSpMkLst>
        </pc:grpChg>
        <pc:grpChg chg="del">
          <ac:chgData name="이 른우" userId="904841a6a1487d92" providerId="LiveId" clId="{5B061C69-BE44-4C01-AB4C-0C7DE3F54A40}" dt="2020-11-29T16:19:22.725" v="62" actId="478"/>
          <ac:grpSpMkLst>
            <pc:docMk/>
            <pc:sldMk cId="2164374856" sldId="304"/>
            <ac:grpSpMk id="53" creationId="{00000000-0000-0000-0000-000000000000}"/>
          </ac:grpSpMkLst>
        </pc:grpChg>
        <pc:grpChg chg="del">
          <ac:chgData name="이 른우" userId="904841a6a1487d92" providerId="LiveId" clId="{5B061C69-BE44-4C01-AB4C-0C7DE3F54A40}" dt="2020-11-29T16:19:22.725" v="62" actId="478"/>
          <ac:grpSpMkLst>
            <pc:docMk/>
            <pc:sldMk cId="2164374856" sldId="304"/>
            <ac:grpSpMk id="66" creationId="{00000000-0000-0000-0000-000000000000}"/>
          </ac:grpSpMkLst>
        </pc:grpChg>
        <pc:grpChg chg="del">
          <ac:chgData name="이 른우" userId="904841a6a1487d92" providerId="LiveId" clId="{5B061C69-BE44-4C01-AB4C-0C7DE3F54A40}" dt="2020-11-29T16:19:22.725" v="62" actId="478"/>
          <ac:grpSpMkLst>
            <pc:docMk/>
            <pc:sldMk cId="2164374856" sldId="304"/>
            <ac:grpSpMk id="69" creationId="{00000000-0000-0000-0000-000000000000}"/>
          </ac:grpSpMkLst>
        </pc:grpChg>
        <pc:picChg chg="add mod ord">
          <ac:chgData name="이 른우" userId="904841a6a1487d92" providerId="LiveId" clId="{5B061C69-BE44-4C01-AB4C-0C7DE3F54A40}" dt="2020-11-29T16:21:53.656" v="82" actId="164"/>
          <ac:picMkLst>
            <pc:docMk/>
            <pc:sldMk cId="2164374856" sldId="304"/>
            <ac:picMk id="3" creationId="{6E6F1AE0-CCA1-4B79-B251-E9E931BF0811}"/>
          </ac:picMkLst>
        </pc:picChg>
        <pc:picChg chg="add mod ord modCrop">
          <ac:chgData name="이 른우" userId="904841a6a1487d92" providerId="LiveId" clId="{5B061C69-BE44-4C01-AB4C-0C7DE3F54A40}" dt="2020-11-29T16:22:23.078" v="86" actId="164"/>
          <ac:picMkLst>
            <pc:docMk/>
            <pc:sldMk cId="2164374856" sldId="304"/>
            <ac:picMk id="5" creationId="{A176EBC4-E893-4DFB-BEE5-0BC31E3776B8}"/>
          </ac:picMkLst>
        </pc:picChg>
        <pc:picChg chg="mod ord">
          <ac:chgData name="이 른우" userId="904841a6a1487d92" providerId="LiveId" clId="{5B061C69-BE44-4C01-AB4C-0C7DE3F54A40}" dt="2020-11-30T06:51:40.766" v="200" actId="167"/>
          <ac:picMkLst>
            <pc:docMk/>
            <pc:sldMk cId="2164374856" sldId="304"/>
            <ac:picMk id="96" creationId="{00000000-0000-0000-0000-000000000000}"/>
          </ac:picMkLst>
        </pc:picChg>
        <pc:cxnChg chg="del">
          <ac:chgData name="이 른우" userId="904841a6a1487d92" providerId="LiveId" clId="{5B061C69-BE44-4C01-AB4C-0C7DE3F54A40}" dt="2020-11-29T16:19:22.725" v="62" actId="478"/>
          <ac:cxnSpMkLst>
            <pc:docMk/>
            <pc:sldMk cId="2164374856" sldId="304"/>
            <ac:cxnSpMk id="88" creationId="{00000000-0000-0000-0000-000000000000}"/>
          </ac:cxnSpMkLst>
        </pc:cxnChg>
      </pc:sldChg>
    </pc:docChg>
  </pc:docChgLst>
  <pc:docChgLst>
    <pc:chgData name="은우" userId="455975534b486e94" providerId="LiveId" clId="{6FD2793B-BE34-4863-B10D-6B260C34B8FF}"/>
    <pc:docChg chg="undo custSel modSld">
      <pc:chgData name="은우" userId="455975534b486e94" providerId="LiveId" clId="{6FD2793B-BE34-4863-B10D-6B260C34B8FF}" dt="2020-11-30T15:01:26.695" v="774" actId="20577"/>
      <pc:docMkLst>
        <pc:docMk/>
      </pc:docMkLst>
      <pc:sldChg chg="modSp mod modNotesTx">
        <pc:chgData name="은우" userId="455975534b486e94" providerId="LiveId" clId="{6FD2793B-BE34-4863-B10D-6B260C34B8FF}" dt="2020-11-30T15:01:26.695" v="774" actId="20577"/>
        <pc:sldMkLst>
          <pc:docMk/>
          <pc:sldMk cId="0" sldId="297"/>
        </pc:sldMkLst>
        <pc:picChg chg="mod">
          <ac:chgData name="은우" userId="455975534b486e94" providerId="LiveId" clId="{6FD2793B-BE34-4863-B10D-6B260C34B8FF}" dt="2020-11-30T14:56:11.488" v="752" actId="1582"/>
          <ac:picMkLst>
            <pc:docMk/>
            <pc:sldMk cId="0" sldId="297"/>
            <ac:picMk id="98" creationId="{00000000-0000-0000-0000-000000000000}"/>
          </ac:picMkLst>
        </pc:picChg>
        <pc:picChg chg="mod">
          <ac:chgData name="은우" userId="455975534b486e94" providerId="LiveId" clId="{6FD2793B-BE34-4863-B10D-6B260C34B8FF}" dt="2020-11-30T14:56:06.493" v="751" actId="1582"/>
          <ac:picMkLst>
            <pc:docMk/>
            <pc:sldMk cId="0" sldId="297"/>
            <ac:picMk id="102" creationId="{00000000-0000-0000-0000-000000000000}"/>
          </ac:picMkLst>
        </pc:picChg>
        <pc:picChg chg="mod">
          <ac:chgData name="은우" userId="455975534b486e94" providerId="LiveId" clId="{6FD2793B-BE34-4863-B10D-6B260C34B8FF}" dt="2020-11-30T14:56:34.123" v="759" actId="1076"/>
          <ac:picMkLst>
            <pc:docMk/>
            <pc:sldMk cId="0" sldId="297"/>
            <ac:picMk id="105" creationId="{00000000-0000-0000-0000-000000000000}"/>
          </ac:picMkLst>
        </pc:picChg>
      </pc:sldChg>
      <pc:sldChg chg="addSp delSp modSp mod delAnim modAnim modNotesTx">
        <pc:chgData name="은우" userId="455975534b486e94" providerId="LiveId" clId="{6FD2793B-BE34-4863-B10D-6B260C34B8FF}" dt="2020-11-30T14:55:56.299" v="750" actId="1582"/>
        <pc:sldMkLst>
          <pc:docMk/>
          <pc:sldMk cId="0" sldId="298"/>
        </pc:sldMkLst>
        <pc:picChg chg="add mod ord modCrop">
          <ac:chgData name="은우" userId="455975534b486e94" providerId="LiveId" clId="{6FD2793B-BE34-4863-B10D-6B260C34B8FF}" dt="2020-11-30T14:27:02.692" v="667" actId="1076"/>
          <ac:picMkLst>
            <pc:docMk/>
            <pc:sldMk cId="0" sldId="298"/>
            <ac:picMk id="3" creationId="{07D569AA-1792-4726-B45F-1B0BAFEFDD6A}"/>
          </ac:picMkLst>
        </pc:picChg>
        <pc:picChg chg="add mod modCrop">
          <ac:chgData name="은우" userId="455975534b486e94" providerId="LiveId" clId="{6FD2793B-BE34-4863-B10D-6B260C34B8FF}" dt="2020-11-30T14:55:56.299" v="750" actId="1582"/>
          <ac:picMkLst>
            <pc:docMk/>
            <pc:sldMk cId="0" sldId="298"/>
            <ac:picMk id="5" creationId="{B55CB990-99D8-4F29-882A-ADC7DF7E37B1}"/>
          </ac:picMkLst>
        </pc:picChg>
        <pc:picChg chg="add mod modCrop">
          <ac:chgData name="은우" userId="455975534b486e94" providerId="LiveId" clId="{6FD2793B-BE34-4863-B10D-6B260C34B8FF}" dt="2020-11-30T14:55:28.491" v="745" actId="1582"/>
          <ac:picMkLst>
            <pc:docMk/>
            <pc:sldMk cId="0" sldId="298"/>
            <ac:picMk id="7" creationId="{2D291EE2-8702-48EC-ABCF-2716A3A3A6DF}"/>
          </ac:picMkLst>
        </pc:picChg>
        <pc:picChg chg="add mod modCrop">
          <ac:chgData name="은우" userId="455975534b486e94" providerId="LiveId" clId="{6FD2793B-BE34-4863-B10D-6B260C34B8FF}" dt="2020-11-30T14:55:45.580" v="748" actId="1582"/>
          <ac:picMkLst>
            <pc:docMk/>
            <pc:sldMk cId="0" sldId="298"/>
            <ac:picMk id="9" creationId="{77C36AD3-3D36-4C5E-9867-0E3F4F3439CD}"/>
          </ac:picMkLst>
        </pc:picChg>
        <pc:picChg chg="add mod modCrop">
          <ac:chgData name="은우" userId="455975534b486e94" providerId="LiveId" clId="{6FD2793B-BE34-4863-B10D-6B260C34B8FF}" dt="2020-11-30T14:55:50.447" v="749" actId="1582"/>
          <ac:picMkLst>
            <pc:docMk/>
            <pc:sldMk cId="0" sldId="298"/>
            <ac:picMk id="11" creationId="{107CD15F-2D0E-4601-AD38-ABD0CB5BE506}"/>
          </ac:picMkLst>
        </pc:picChg>
        <pc:picChg chg="add del">
          <ac:chgData name="은우" userId="455975534b486e94" providerId="LiveId" clId="{6FD2793B-BE34-4863-B10D-6B260C34B8FF}" dt="2020-11-30T14:26:26.071" v="646" actId="478"/>
          <ac:picMkLst>
            <pc:docMk/>
            <pc:sldMk cId="0" sldId="298"/>
            <ac:picMk id="99" creationId="{00000000-0000-0000-0000-000000000000}"/>
          </ac:picMkLst>
        </pc:picChg>
        <pc:picChg chg="del">
          <ac:chgData name="은우" userId="455975534b486e94" providerId="LiveId" clId="{6FD2793B-BE34-4863-B10D-6B260C34B8FF}" dt="2020-11-30T14:24:41.275" v="621" actId="478"/>
          <ac:picMkLst>
            <pc:docMk/>
            <pc:sldMk cId="0" sldId="298"/>
            <ac:picMk id="100" creationId="{00000000-0000-0000-0000-000000000000}"/>
          </ac:picMkLst>
        </pc:picChg>
        <pc:picChg chg="del">
          <ac:chgData name="은우" userId="455975534b486e94" providerId="LiveId" clId="{6FD2793B-BE34-4863-B10D-6B260C34B8FF}" dt="2020-11-30T14:24:35.642" v="620" actId="478"/>
          <ac:picMkLst>
            <pc:docMk/>
            <pc:sldMk cId="0" sldId="298"/>
            <ac:picMk id="101" creationId="{00000000-0000-0000-0000-000000000000}"/>
          </ac:picMkLst>
        </pc:picChg>
        <pc:picChg chg="del mod">
          <ac:chgData name="은우" userId="455975534b486e94" providerId="LiveId" clId="{6FD2793B-BE34-4863-B10D-6B260C34B8FF}" dt="2020-11-30T14:24:34.338" v="618" actId="478"/>
          <ac:picMkLst>
            <pc:docMk/>
            <pc:sldMk cId="0" sldId="298"/>
            <ac:picMk id="102" creationId="{00000000-0000-0000-0000-000000000000}"/>
          </ac:picMkLst>
        </pc:picChg>
        <pc:picChg chg="del">
          <ac:chgData name="은우" userId="455975534b486e94" providerId="LiveId" clId="{6FD2793B-BE34-4863-B10D-6B260C34B8FF}" dt="2020-11-30T14:24:34.864" v="619" actId="478"/>
          <ac:picMkLst>
            <pc:docMk/>
            <pc:sldMk cId="0" sldId="298"/>
            <ac:picMk id="103" creationId="{00000000-0000-0000-0000-000000000000}"/>
          </ac:picMkLst>
        </pc:picChg>
        <pc:picChg chg="mod">
          <ac:chgData name="은우" userId="455975534b486e94" providerId="LiveId" clId="{6FD2793B-BE34-4863-B10D-6B260C34B8FF}" dt="2020-11-30T14:55:40.633" v="747" actId="1582"/>
          <ac:picMkLst>
            <pc:docMk/>
            <pc:sldMk cId="0" sldId="298"/>
            <ac:picMk id="104" creationId="{00000000-0000-0000-0000-000000000000}"/>
          </ac:picMkLst>
        </pc:picChg>
      </pc:sldChg>
      <pc:sldChg chg="modSp mod modNotesTx">
        <pc:chgData name="은우" userId="455975534b486e94" providerId="LiveId" clId="{6FD2793B-BE34-4863-B10D-6B260C34B8FF}" dt="2020-11-30T14:39:31.867" v="734" actId="20577"/>
        <pc:sldMkLst>
          <pc:docMk/>
          <pc:sldMk cId="0" sldId="301"/>
        </pc:sldMkLst>
        <pc:picChg chg="mod">
          <ac:chgData name="은우" userId="455975534b486e94" providerId="LiveId" clId="{6FD2793B-BE34-4863-B10D-6B260C34B8FF}" dt="2020-11-30T14:19:23.500" v="70" actId="1076"/>
          <ac:picMkLst>
            <pc:docMk/>
            <pc:sldMk cId="0" sldId="301"/>
            <ac:picMk id="11" creationId="{73BCBBD3-C2FF-416D-BC45-BB7F8EFD99AA}"/>
          </ac:picMkLst>
        </pc:picChg>
        <pc:picChg chg="mod">
          <ac:chgData name="은우" userId="455975534b486e94" providerId="LiveId" clId="{6FD2793B-BE34-4863-B10D-6B260C34B8FF}" dt="2020-11-30T14:19:24.258" v="71" actId="1076"/>
          <ac:picMkLst>
            <pc:docMk/>
            <pc:sldMk cId="0" sldId="301"/>
            <ac:picMk id="12" creationId="{81CD18D7-1F3B-4618-9F7A-B3FCF1AF7B88}"/>
          </ac:picMkLst>
        </pc:picChg>
        <pc:picChg chg="mod">
          <ac:chgData name="은우" userId="455975534b486e94" providerId="LiveId" clId="{6FD2793B-BE34-4863-B10D-6B260C34B8FF}" dt="2020-11-30T14:19:21.986" v="68" actId="1076"/>
          <ac:picMkLst>
            <pc:docMk/>
            <pc:sldMk cId="0" sldId="301"/>
            <ac:picMk id="99" creationId="{00000000-0000-0000-0000-000000000000}"/>
          </ac:picMkLst>
        </pc:picChg>
      </pc:sldChg>
      <pc:sldChg chg="modNotesTx">
        <pc:chgData name="은우" userId="455975534b486e94" providerId="LiveId" clId="{6FD2793B-BE34-4863-B10D-6B260C34B8FF}" dt="2020-11-30T14:24:01.527" v="617" actId="20577"/>
        <pc:sldMkLst>
          <pc:docMk/>
          <pc:sldMk cId="0" sldId="302"/>
        </pc:sldMkLst>
      </pc:sldChg>
    </pc:docChg>
  </pc:docChgLst>
  <pc:docChgLst>
    <pc:chgData name="이 은우" userId="455975534b486e94" providerId="LiveId" clId="{6FD2793B-BE34-4863-B10D-6B260C34B8FF}"/>
    <pc:docChg chg="undo custSel addSld delSld modSld">
      <pc:chgData name="이 은우" userId="455975534b486e94" providerId="LiveId" clId="{6FD2793B-BE34-4863-B10D-6B260C34B8FF}" dt="2020-12-01T07:01:45.256" v="870" actId="171"/>
      <pc:docMkLst>
        <pc:docMk/>
      </pc:docMkLst>
      <pc:sldChg chg="modNotesTx">
        <pc:chgData name="이 은우" userId="455975534b486e94" providerId="LiveId" clId="{6FD2793B-BE34-4863-B10D-6B260C34B8FF}" dt="2020-11-30T07:12:21.912" v="2"/>
        <pc:sldMkLst>
          <pc:docMk/>
          <pc:sldMk cId="2968376374" sldId="256"/>
        </pc:sldMkLst>
      </pc:sldChg>
      <pc:sldChg chg="modSp mod modNotesTx">
        <pc:chgData name="이 은우" userId="455975534b486e94" providerId="LiveId" clId="{6FD2793B-BE34-4863-B10D-6B260C34B8FF}" dt="2020-11-30T09:09:56.929" v="839" actId="14100"/>
        <pc:sldMkLst>
          <pc:docMk/>
          <pc:sldMk cId="2432522594" sldId="261"/>
        </pc:sldMkLst>
        <pc:spChg chg="mod">
          <ac:chgData name="이 은우" userId="455975534b486e94" providerId="LiveId" clId="{6FD2793B-BE34-4863-B10D-6B260C34B8FF}" dt="2020-11-30T09:09:56.929" v="839" actId="14100"/>
          <ac:spMkLst>
            <pc:docMk/>
            <pc:sldMk cId="2432522594" sldId="261"/>
            <ac:spMk id="9" creationId="{00000000-0000-0000-0000-000000000000}"/>
          </ac:spMkLst>
        </pc:spChg>
      </pc:sldChg>
      <pc:sldChg chg="modNotesTx">
        <pc:chgData name="이 은우" userId="455975534b486e94" providerId="LiveId" clId="{6FD2793B-BE34-4863-B10D-6B260C34B8FF}" dt="2020-11-30T09:20:56.847" v="848" actId="20577"/>
        <pc:sldMkLst>
          <pc:docMk/>
          <pc:sldMk cId="2508971702" sldId="273"/>
        </pc:sldMkLst>
      </pc:sldChg>
      <pc:sldChg chg="modSp add del mod modNotesTx">
        <pc:chgData name="이 은우" userId="455975534b486e94" providerId="LiveId" clId="{6FD2793B-BE34-4863-B10D-6B260C34B8FF}" dt="2020-12-01T06:20:42.276" v="864" actId="14100"/>
        <pc:sldMkLst>
          <pc:docMk/>
          <pc:sldMk cId="3738015520" sldId="275"/>
        </pc:sldMkLst>
        <pc:spChg chg="mod">
          <ac:chgData name="이 은우" userId="455975534b486e94" providerId="LiveId" clId="{6FD2793B-BE34-4863-B10D-6B260C34B8FF}" dt="2020-12-01T06:20:42.276" v="864" actId="14100"/>
          <ac:spMkLst>
            <pc:docMk/>
            <pc:sldMk cId="3738015520" sldId="275"/>
            <ac:spMk id="40" creationId="{00000000-0000-0000-0000-000000000000}"/>
          </ac:spMkLst>
        </pc:spChg>
      </pc:sldChg>
      <pc:sldChg chg="modNotesTx">
        <pc:chgData name="이 은우" userId="455975534b486e94" providerId="LiveId" clId="{6FD2793B-BE34-4863-B10D-6B260C34B8FF}" dt="2020-11-30T08:55:15.626" v="760" actId="20577"/>
        <pc:sldMkLst>
          <pc:docMk/>
          <pc:sldMk cId="2384528811" sldId="276"/>
        </pc:sldMkLst>
      </pc:sldChg>
      <pc:sldChg chg="modNotesTx">
        <pc:chgData name="이 은우" userId="455975534b486e94" providerId="LiveId" clId="{6FD2793B-BE34-4863-B10D-6B260C34B8FF}" dt="2020-11-30T08:36:55.832" v="450" actId="20577"/>
        <pc:sldMkLst>
          <pc:docMk/>
          <pc:sldMk cId="505788923" sldId="286"/>
        </pc:sldMkLst>
      </pc:sldChg>
      <pc:sldChg chg="modNotesTx">
        <pc:chgData name="이 은우" userId="455975534b486e94" providerId="LiveId" clId="{6FD2793B-BE34-4863-B10D-6B260C34B8FF}" dt="2020-11-30T07:12:36.289" v="4"/>
        <pc:sldMkLst>
          <pc:docMk/>
          <pc:sldMk cId="3086192479" sldId="287"/>
        </pc:sldMkLst>
      </pc:sldChg>
      <pc:sldChg chg="modNotesTx">
        <pc:chgData name="이 은우" userId="455975534b486e94" providerId="LiveId" clId="{6FD2793B-BE34-4863-B10D-6B260C34B8FF}" dt="2020-11-30T07:30:15.777" v="421" actId="20577"/>
        <pc:sldMkLst>
          <pc:docMk/>
          <pc:sldMk cId="812943504" sldId="291"/>
        </pc:sldMkLst>
      </pc:sldChg>
      <pc:sldChg chg="addSp delSp modSp mod modNotesTx">
        <pc:chgData name="이 은우" userId="455975534b486e94" providerId="LiveId" clId="{6FD2793B-BE34-4863-B10D-6B260C34B8FF}" dt="2020-11-30T08:36:12.723" v="444" actId="20577"/>
        <pc:sldMkLst>
          <pc:docMk/>
          <pc:sldMk cId="0" sldId="292"/>
        </pc:sldMkLst>
        <pc:spChg chg="add mod">
          <ac:chgData name="이 은우" userId="455975534b486e94" providerId="LiveId" clId="{6FD2793B-BE34-4863-B10D-6B260C34B8FF}" dt="2020-11-30T08:36:04.639" v="441" actId="20577"/>
          <ac:spMkLst>
            <pc:docMk/>
            <pc:sldMk cId="0" sldId="292"/>
            <ac:spMk id="13" creationId="{6126DDCE-8EB3-4F50-9AD5-F52B5084A5F8}"/>
          </ac:spMkLst>
        </pc:spChg>
        <pc:spChg chg="del">
          <ac:chgData name="이 은우" userId="455975534b486e94" providerId="LiveId" clId="{6FD2793B-BE34-4863-B10D-6B260C34B8FF}" dt="2020-11-30T08:35:54.928" v="422" actId="478"/>
          <ac:spMkLst>
            <pc:docMk/>
            <pc:sldMk cId="0" sldId="292"/>
            <ac:spMk id="35" creationId="{00000000-0000-0000-0000-000000000000}"/>
          </ac:spMkLst>
        </pc:spChg>
      </pc:sldChg>
      <pc:sldChg chg="addSp delSp modSp mod modNotesTx">
        <pc:chgData name="이 은우" userId="455975534b486e94" providerId="LiveId" clId="{6FD2793B-BE34-4863-B10D-6B260C34B8FF}" dt="2020-11-30T07:22:33.236" v="233" actId="1076"/>
        <pc:sldMkLst>
          <pc:docMk/>
          <pc:sldMk cId="0" sldId="293"/>
        </pc:sldMkLst>
        <pc:spChg chg="add mod">
          <ac:chgData name="이 은우" userId="455975534b486e94" providerId="LiveId" clId="{6FD2793B-BE34-4863-B10D-6B260C34B8FF}" dt="2020-11-30T07:21:45.554" v="153" actId="1038"/>
          <ac:spMkLst>
            <pc:docMk/>
            <pc:sldMk cId="0" sldId="293"/>
            <ac:spMk id="16" creationId="{3C80E0FC-C4E9-49C6-828C-9C954162E3BB}"/>
          </ac:spMkLst>
        </pc:spChg>
        <pc:spChg chg="add mod">
          <ac:chgData name="이 은우" userId="455975534b486e94" providerId="LiveId" clId="{6FD2793B-BE34-4863-B10D-6B260C34B8FF}" dt="2020-11-30T07:22:33.236" v="233" actId="1076"/>
          <ac:spMkLst>
            <pc:docMk/>
            <pc:sldMk cId="0" sldId="293"/>
            <ac:spMk id="18" creationId="{F0565F43-E217-4779-A809-545447F48FE0}"/>
          </ac:spMkLst>
        </pc:spChg>
        <pc:spChg chg="del mod">
          <ac:chgData name="이 은우" userId="455975534b486e94" providerId="LiveId" clId="{6FD2793B-BE34-4863-B10D-6B260C34B8FF}" dt="2020-11-30T07:21:12.205" v="50" actId="478"/>
          <ac:spMkLst>
            <pc:docMk/>
            <pc:sldMk cId="0" sldId="293"/>
            <ac:spMk id="35" creationId="{00000000-0000-0000-0000-000000000000}"/>
          </ac:spMkLst>
        </pc:spChg>
        <pc:spChg chg="del">
          <ac:chgData name="이 은우" userId="455975534b486e94" providerId="LiveId" clId="{6FD2793B-BE34-4863-B10D-6B260C34B8FF}" dt="2020-11-30T07:21:54.408" v="154" actId="478"/>
          <ac:spMkLst>
            <pc:docMk/>
            <pc:sldMk cId="0" sldId="293"/>
            <ac:spMk id="42" creationId="{00000000-0000-0000-0000-000000000000}"/>
          </ac:spMkLst>
        </pc:spChg>
      </pc:sldChg>
      <pc:sldChg chg="modNotesTx">
        <pc:chgData name="이 은우" userId="455975534b486e94" providerId="LiveId" clId="{6FD2793B-BE34-4863-B10D-6B260C34B8FF}" dt="2020-11-30T07:14:04.988" v="37" actId="20577"/>
        <pc:sldMkLst>
          <pc:docMk/>
          <pc:sldMk cId="0" sldId="294"/>
        </pc:sldMkLst>
      </pc:sldChg>
      <pc:sldChg chg="modNotesTx">
        <pc:chgData name="이 은우" userId="455975534b486e94" providerId="LiveId" clId="{6FD2793B-BE34-4863-B10D-6B260C34B8FF}" dt="2020-11-30T07:27:35.617" v="244"/>
        <pc:sldMkLst>
          <pc:docMk/>
          <pc:sldMk cId="0" sldId="295"/>
        </pc:sldMkLst>
      </pc:sldChg>
      <pc:sldChg chg="delSp mod modNotesTx">
        <pc:chgData name="이 은우" userId="455975534b486e94" providerId="LiveId" clId="{6FD2793B-BE34-4863-B10D-6B260C34B8FF}" dt="2020-11-30T09:27:18.453" v="863" actId="20577"/>
        <pc:sldMkLst>
          <pc:docMk/>
          <pc:sldMk cId="0" sldId="296"/>
        </pc:sldMkLst>
        <pc:grpChg chg="del">
          <ac:chgData name="이 은우" userId="455975534b486e94" providerId="LiveId" clId="{6FD2793B-BE34-4863-B10D-6B260C34B8FF}" dt="2020-11-30T09:22:28.020" v="849" actId="478"/>
          <ac:grpSpMkLst>
            <pc:docMk/>
            <pc:sldMk cId="0" sldId="296"/>
            <ac:grpSpMk id="103" creationId="{00000000-0000-0000-0000-000000000000}"/>
          </ac:grpSpMkLst>
        </pc:grpChg>
      </pc:sldChg>
      <pc:sldChg chg="modNotesTx">
        <pc:chgData name="이 은우" userId="455975534b486e94" providerId="LiveId" clId="{6FD2793B-BE34-4863-B10D-6B260C34B8FF}" dt="2020-11-30T07:27:48.151" v="245"/>
        <pc:sldMkLst>
          <pc:docMk/>
          <pc:sldMk cId="0" sldId="297"/>
        </pc:sldMkLst>
      </pc:sldChg>
      <pc:sldChg chg="modNotesTx">
        <pc:chgData name="이 은우" userId="455975534b486e94" providerId="LiveId" clId="{6FD2793B-BE34-4863-B10D-6B260C34B8FF}" dt="2020-11-30T07:28:18.735" v="248" actId="20577"/>
        <pc:sldMkLst>
          <pc:docMk/>
          <pc:sldMk cId="0" sldId="298"/>
        </pc:sldMkLst>
      </pc:sldChg>
      <pc:sldChg chg="modSp mod modAnim modNotesTx">
        <pc:chgData name="이 은우" userId="455975534b486e94" providerId="LiveId" clId="{6FD2793B-BE34-4863-B10D-6B260C34B8FF}" dt="2020-12-01T07:01:45.256" v="870" actId="171"/>
        <pc:sldMkLst>
          <pc:docMk/>
          <pc:sldMk cId="0" sldId="299"/>
        </pc:sldMkLst>
        <pc:picChg chg="ord">
          <ac:chgData name="이 은우" userId="455975534b486e94" providerId="LiveId" clId="{6FD2793B-BE34-4863-B10D-6B260C34B8FF}" dt="2020-12-01T07:01:45.256" v="870" actId="171"/>
          <ac:picMkLst>
            <pc:docMk/>
            <pc:sldMk cId="0" sldId="299"/>
            <ac:picMk id="96" creationId="{00000000-0000-0000-0000-000000000000}"/>
          </ac:picMkLst>
        </pc:picChg>
      </pc:sldChg>
      <pc:sldChg chg="modNotesTx">
        <pc:chgData name="이 은우" userId="455975534b486e94" providerId="LiveId" clId="{6FD2793B-BE34-4863-B10D-6B260C34B8FF}" dt="2020-11-30T07:27:57.067" v="246"/>
        <pc:sldMkLst>
          <pc:docMk/>
          <pc:sldMk cId="0" sldId="300"/>
        </pc:sldMkLst>
      </pc:sldChg>
      <pc:sldChg chg="modNotesTx">
        <pc:chgData name="이 은우" userId="455975534b486e94" providerId="LiveId" clId="{6FD2793B-BE34-4863-B10D-6B260C34B8FF}" dt="2020-11-30T07:29:02.123" v="250"/>
        <pc:sldMkLst>
          <pc:docMk/>
          <pc:sldMk cId="0" sldId="301"/>
        </pc:sldMkLst>
      </pc:sldChg>
      <pc:sldChg chg="modNotesTx">
        <pc:chgData name="이 은우" userId="455975534b486e94" providerId="LiveId" clId="{6FD2793B-BE34-4863-B10D-6B260C34B8FF}" dt="2020-11-30T07:29:21.998" v="251"/>
        <pc:sldMkLst>
          <pc:docMk/>
          <pc:sldMk cId="0" sldId="302"/>
        </pc:sldMkLst>
      </pc:sldChg>
      <pc:sldChg chg="modNotesTx">
        <pc:chgData name="이 은우" userId="455975534b486e94" providerId="LiveId" clId="{6FD2793B-BE34-4863-B10D-6B260C34B8FF}" dt="2020-11-30T07:29:33.916" v="252"/>
        <pc:sldMkLst>
          <pc:docMk/>
          <pc:sldMk cId="0" sldId="303"/>
        </pc:sldMkLst>
      </pc:sldChg>
      <pc:sldChg chg="modNotesTx">
        <pc:chgData name="이 은우" userId="455975534b486e94" providerId="LiveId" clId="{6FD2793B-BE34-4863-B10D-6B260C34B8FF}" dt="2020-11-30T07:23:42.636" v="240" actId="20577"/>
        <pc:sldMkLst>
          <pc:docMk/>
          <pc:sldMk cId="2164374856" sldId="30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DE5F-818E-446A-9BF1-84266D919436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2EC0B-F326-45BC-8187-69C2D643A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1134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저는 저희 신입생 </a:t>
            </a:r>
            <a:r>
              <a:rPr lang="ko-KR" altLang="en-US" dirty="0" err="1"/>
              <a:t>맞조의</a:t>
            </a:r>
            <a:r>
              <a:rPr lang="ko-KR" altLang="en-US" dirty="0"/>
              <a:t> 조장이자 재학중인 </a:t>
            </a:r>
            <a:r>
              <a:rPr lang="en-US" altLang="ko-KR" dirty="0"/>
              <a:t>20</a:t>
            </a:r>
            <a:r>
              <a:rPr lang="ko-KR" altLang="en-US" dirty="0"/>
              <a:t>학번 이은우라고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지금부터 서버 구축 및 실습 팀프로젝트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323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 과정은 먼저 자료조사팀이 각자 자료들을 조사해보고 </a:t>
            </a:r>
            <a:r>
              <a:rPr lang="ko-KR" altLang="en-US" dirty="0" err="1"/>
              <a:t>자료조사하는</a:t>
            </a:r>
            <a:r>
              <a:rPr lang="ko-KR" altLang="en-US" dirty="0"/>
              <a:t> 사이에 개발팀은 작년도 선배님들이 어떤 컨트롤을 사용하여 </a:t>
            </a:r>
            <a:r>
              <a:rPr lang="ko-KR" altLang="en-US" dirty="0" err="1"/>
              <a:t>어떤식으로</a:t>
            </a:r>
            <a:r>
              <a:rPr lang="ko-KR" altLang="en-US" dirty="0"/>
              <a:t> </a:t>
            </a:r>
            <a:r>
              <a:rPr lang="ko-KR" altLang="en-US" dirty="0" err="1"/>
              <a:t>웹폼을</a:t>
            </a:r>
            <a:r>
              <a:rPr lang="ko-KR" altLang="en-US" dirty="0"/>
              <a:t> 만들었는지 </a:t>
            </a:r>
            <a:r>
              <a:rPr lang="en-US" altLang="ko-KR" dirty="0"/>
              <a:t>PPT</a:t>
            </a:r>
            <a:r>
              <a:rPr lang="ko-KR" altLang="en-US" dirty="0"/>
              <a:t>와 결과보고서를 보며</a:t>
            </a:r>
          </a:p>
          <a:p>
            <a:r>
              <a:rPr lang="ko-KR" altLang="en-US" dirty="0"/>
              <a:t>공부를 하고있었고 다음은 개발팀과 디자인팀이 함께 웹 폼을 몇개로 구성할 것인지</a:t>
            </a:r>
            <a:r>
              <a:rPr lang="en-US" altLang="ko-KR" dirty="0"/>
              <a:t>, </a:t>
            </a:r>
            <a:r>
              <a:rPr lang="ko-KR" altLang="en-US" dirty="0"/>
              <a:t>어디에 어떤 컨트롤을 배치시킬지 구상하고 그 구상도를 통해 웹 개발을 시작하였습니다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그후 마지막으론 이 제작 과정에 있어 생겼던 시행착오나 </a:t>
            </a:r>
            <a:r>
              <a:rPr lang="ko-KR" altLang="en-US" dirty="0" err="1"/>
              <a:t>어떤식으로</a:t>
            </a:r>
            <a:r>
              <a:rPr lang="ko-KR" altLang="en-US" dirty="0"/>
              <a:t> 진행하였는지를 소개할 </a:t>
            </a:r>
            <a:r>
              <a:rPr lang="en-US" altLang="ko-KR" dirty="0"/>
              <a:t>PPT</a:t>
            </a:r>
            <a:r>
              <a:rPr lang="ko-KR" altLang="en-US" dirty="0"/>
              <a:t>와 발표준비로 마무리를 지었습니다</a:t>
            </a:r>
            <a:r>
              <a:rPr lang="en-US" altLang="ko-KR" dirty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647498"/>
      </p:ext>
    </p:extLst>
  </p:cSld>
  <p:clrMapOvr>
    <a:masterClrMapping/>
  </p:clrMapOvr>
</p:notes>
</file>

<file path=ppt/notesSlides/notesSlide11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구조 형식은 디자인팀과 개발팀이 함께 몇개의 </a:t>
                </a:r>
                <a:r>
                  <a:rPr lang="ko-KR" altLang="en-US" dirty="0" err="1"/>
                  <a:t>웹폼을</a:t>
                </a:r>
                <a:r>
                  <a:rPr lang="ko-KR" altLang="en-US" dirty="0"/>
                  <a:t> 어떤 웹 폼으로 나눌지 </a:t>
                </a:r>
                <a:r>
                  <a:rPr lang="en-US" altLang="ko-KR" dirty="0"/>
                  <a:t>A4</a:t>
                </a:r>
                <a:r>
                  <a:rPr lang="ko-KR" altLang="en-US" dirty="0"/>
                  <a:t>용지에 웹 폼 구상도를 </a:t>
                </a:r>
                <a:r>
                  <a:rPr lang="ko-KR" altLang="en-US" dirty="0" err="1"/>
                  <a:t>그려본뒤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그것들을 바탕으로 개발을 시작하고 각종 코딩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프로그래밍도 구상해보며 웹을 제작하였습니다</a:t>
                </a:r>
                <a:r>
                  <a:rPr lang="en-US" altLang="ko-KR" dirty="0"/>
                  <a:t>.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구상도를 그려 나온 결과는 총 </a:t>
                </a:r>
                <a:r>
                  <a:rPr lang="en-US" altLang="ko-KR" dirty="0"/>
                  <a:t>4</a:t>
                </a:r>
                <a:r>
                  <a:rPr lang="ko-KR" altLang="en-US" dirty="0"/>
                  <a:t>가지의 </a:t>
                </a:r>
                <a:r>
                  <a:rPr lang="ko-KR" altLang="en-US" dirty="0" err="1"/>
                  <a:t>웹폼이며</a:t>
                </a:r>
                <a:r>
                  <a:rPr lang="ko-KR" altLang="en-US" dirty="0"/>
                  <a:t> 먼저 각각의 웹폼으로 이동할 수 있게 중개를 해주는 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메인화면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웹폼과</a:t>
                </a:r>
                <a:r>
                  <a:rPr lang="ko-KR" altLang="en-US" dirty="0"/>
                  <a:t> 연도별 흥행 영화를 보여줄 </a:t>
                </a:r>
                <a:r>
                  <a:rPr lang="en-US" altLang="ko-KR" dirty="0"/>
                  <a:t>"</a:t>
                </a:r>
                <a:r>
                  <a:rPr lang="ko-KR" altLang="en-US" dirty="0"/>
                  <a:t>리스트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</a:t>
                </a:r>
                <a:r>
                  <a:rPr lang="en-US" altLang="ko-KR" dirty="0"/>
                  <a:t>,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그리고 </a:t>
                </a:r>
                <a:r>
                  <a:rPr lang="ko-KR" altLang="en-US" dirty="0" err="1"/>
                  <a:t>다시볼만한</a:t>
                </a:r>
                <a:r>
                  <a:rPr lang="ko-KR" altLang="en-US" dirty="0"/>
                  <a:t> 영화들을 장르별로 모아 장르에 맞게 랜덤으로 추천해줄 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다시보기</a:t>
                </a:r>
                <a:r>
                  <a:rPr lang="en-US" altLang="ko-KR" dirty="0"/>
                  <a:t>" </a:t>
                </a:r>
                <a:r>
                  <a:rPr lang="ko-KR" altLang="en-US" dirty="0" err="1"/>
                  <a:t>웹폼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그리고 마지막은 이 웹을 제작하는데 기여해준 저희 조를 간략히 소개할 </a:t>
                </a:r>
                <a:r>
                  <a:rPr lang="en-US" altLang="ko-KR" dirty="0"/>
                  <a:t>"</a:t>
                </a:r>
                <a:r>
                  <a:rPr lang="ko-KR" altLang="en-US" dirty="0"/>
                  <a:t>제작자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</a:t>
                </a:r>
                <a:r>
                  <a:rPr lang="ko-KR" altLang="en-US" dirty="0"/>
                  <a:t> 입니다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11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 웹 개발을 </a:t>
            </a:r>
            <a:r>
              <a:rPr lang="ko-KR" altLang="en-US" dirty="0" err="1"/>
              <a:t>할때</a:t>
            </a:r>
            <a:r>
              <a:rPr lang="ko-KR" altLang="en-US" dirty="0"/>
              <a:t> 만나서 하기에는 거리적 문제도 있고 코로나 바이러스 때문에 </a:t>
            </a:r>
            <a:r>
              <a:rPr lang="ko-KR" altLang="en-US" dirty="0" err="1"/>
              <a:t>힘들거</a:t>
            </a:r>
            <a:r>
              <a:rPr lang="ko-KR" altLang="en-US" dirty="0"/>
              <a:t> 같아 </a:t>
            </a:r>
            <a:r>
              <a:rPr lang="ko-KR" altLang="en-US" dirty="0" err="1"/>
              <a:t>디스코드라는</a:t>
            </a:r>
            <a:r>
              <a:rPr lang="ko-KR" altLang="en-US" dirty="0"/>
              <a:t> 화면공유</a:t>
            </a:r>
            <a:r>
              <a:rPr lang="en-US" altLang="ko-KR" dirty="0"/>
              <a:t>, </a:t>
            </a:r>
            <a:r>
              <a:rPr lang="ko-KR" altLang="en-US" dirty="0"/>
              <a:t>보이스채팅 프로그램을 이용하였으며</a:t>
            </a:r>
            <a:endParaRPr lang="en-US" altLang="ko-KR" dirty="0"/>
          </a:p>
          <a:p>
            <a:r>
              <a:rPr lang="ko-KR" altLang="en-US" dirty="0"/>
              <a:t>각자 웹을 만들면서 잘 모르겠는 부분이나 이런 부분을 추가하면 </a:t>
            </a:r>
            <a:r>
              <a:rPr lang="ko-KR" altLang="en-US" dirty="0" err="1"/>
              <a:t>어떨까와</a:t>
            </a:r>
            <a:r>
              <a:rPr lang="ko-KR" altLang="en-US" dirty="0"/>
              <a:t> 같은 토론 및 논의를 하며 웹 개발을 진행하였습니다</a:t>
            </a:r>
            <a:r>
              <a:rPr lang="en-US" altLang="ko-KR" dirty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349630"/>
      </p:ext>
    </p:extLst>
  </p:cSld>
  <p:clrMapOvr>
    <a:masterClrMapping/>
  </p:clrMapOvr>
</p:notes>
</file>

<file path=ppt/notesSlides/notesSlide1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이제 </a:t>
                </a:r>
                <a:r>
                  <a:rPr lang="ko-KR" altLang="en-US" dirty="0" err="1"/>
                  <a:t>웹폼을</a:t>
                </a:r>
                <a:r>
                  <a:rPr lang="ko-KR" altLang="en-US" dirty="0"/>
                  <a:t> 어떻게 나누었으며 </a:t>
                </a:r>
                <a:r>
                  <a:rPr lang="ko-KR" altLang="en-US" dirty="0" err="1"/>
                  <a:t>어떤식으로</a:t>
                </a:r>
                <a:r>
                  <a:rPr lang="ko-KR" altLang="en-US" dirty="0"/>
                  <a:t> 제작을 하였는지 소개해드리겠습니다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정확한 동작 부분은 프로젝트 시연파트에서 진행하겠습니다</a:t>
                </a:r>
                <a:r>
                  <a:rPr lang="en-US" altLang="ko-KR" dirty="0"/>
                  <a:t>.</a:t>
                </a:r>
              </a:p>
              <a:p>
                <a:pPr marL="0" indent="0" latinLnBrk="0">
                  <a:buFontTx/>
                  <a:buNone/>
                </a:pPr>
                <a:endParaRPr 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먼저 </a:t>
                </a:r>
                <a:r>
                  <a:rPr lang="ko-KR" altLang="en-US" dirty="0" err="1"/>
                  <a:t>메인화면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웹폼입니다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역대 흥행 영화 모음집이라는 제목 타이틀 이름을 정하여 라벨을 삽입하여 상단에 제목을 표시하였고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배경은 솔루션 파일내부에 이미지라는 파일을 생성해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배경에 쓸 이미지를 삽입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그후 </a:t>
                </a:r>
                <a:r>
                  <a:rPr lang="ko-KR" altLang="en-US" dirty="0" err="1"/>
                  <a:t>웹폼</a:t>
                </a:r>
                <a:r>
                  <a:rPr lang="ko-KR" altLang="en-US" dirty="0"/>
                  <a:t> 배경을 클릭하고 속성창에 있는 스타일 메뉴에서 배경화면 이미지를 삽입하여 배경을 꾸며주었습니다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그리고 영화의 상징 슬레이트 이미지도 삽입해 </a:t>
                </a:r>
                <a:r>
                  <a:rPr lang="ko-KR" altLang="en-US" dirty="0" err="1"/>
                  <a:t>꾸며준후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연도별 흥행 영화들을 알려줄 </a:t>
                </a:r>
                <a:r>
                  <a:rPr lang="en-US" altLang="ko-KR" dirty="0"/>
                  <a:t>"</a:t>
                </a:r>
                <a:r>
                  <a:rPr lang="ko-KR" altLang="en-US" dirty="0"/>
                  <a:t>리스트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</a:t>
                </a:r>
                <a:r>
                  <a:rPr lang="en-US" altLang="ko-KR" dirty="0"/>
                  <a:t>, </a:t>
                </a:r>
                <a:r>
                  <a:rPr lang="ko-KR" altLang="en-US" dirty="0" err="1"/>
                  <a:t>다시볼</a:t>
                </a:r>
                <a:r>
                  <a:rPr lang="ko-KR" altLang="en-US" dirty="0"/>
                  <a:t> 영화를 추천해줄 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다시보기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그리고 제작자 웹폼으로 </a:t>
                </a:r>
                <a:r>
                  <a:rPr lang="ko-KR" altLang="en-US" dirty="0" err="1"/>
                  <a:t>이동할수</a:t>
                </a:r>
                <a:r>
                  <a:rPr lang="ko-KR" altLang="en-US" dirty="0"/>
                  <a:t> 있게 버튼 컨트롤 </a:t>
                </a:r>
                <a:r>
                  <a:rPr lang="en-US" altLang="ko-KR" dirty="0"/>
                  <a:t>3</a:t>
                </a:r>
                <a:r>
                  <a:rPr lang="ko-KR" altLang="en-US" dirty="0"/>
                  <a:t>개를 이용하고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버튼속성에 존재하는 포스트백</a:t>
                </a:r>
                <a:r>
                  <a:rPr lang="en-US" altLang="ko-KR" dirty="0"/>
                  <a:t>URL</a:t>
                </a:r>
                <a:r>
                  <a:rPr lang="ko-KR" altLang="en-US" dirty="0"/>
                  <a:t>을 이용해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각각의 웹폼으로 이동하게끔 만들었습니다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13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다음은 역대 흥행했던 영화를 연도별로 나열해주는 </a:t>
                </a:r>
                <a:r>
                  <a:rPr lang="en-US" altLang="ko-KR" dirty="0"/>
                  <a:t>"</a:t>
                </a:r>
                <a:r>
                  <a:rPr lang="ko-KR" altLang="en-US" dirty="0"/>
                  <a:t>리스트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웹폼입니다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상단 타이틀에 역대 흥행 영화 찾아보기라는 이름의 제목을 라벨로 </a:t>
                </a:r>
                <a:r>
                  <a:rPr lang="ko-KR" altLang="en-US" dirty="0" err="1"/>
                  <a:t>작성후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바로 밑단 좌측 끝에는 마우스를 </a:t>
                </a:r>
                <a:r>
                  <a:rPr lang="ko-KR" altLang="en-US" dirty="0" err="1"/>
                  <a:t>갔다대면</a:t>
                </a:r>
                <a:r>
                  <a:rPr lang="ko-KR" altLang="en-US" dirty="0"/>
                  <a:t> 사용법을 알려주는 </a:t>
                </a:r>
                <a:r>
                  <a:rPr lang="ko-KR" altLang="en-US" dirty="0" err="1"/>
                  <a:t>툴팁을</a:t>
                </a:r>
                <a:r>
                  <a:rPr lang="ko-KR" altLang="en-US" dirty="0"/>
                  <a:t> 이용한 라벨과 </a:t>
                </a:r>
                <a:r>
                  <a:rPr lang="ko-KR" altLang="en-US" dirty="0" err="1"/>
                  <a:t>우측끝에는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"</a:t>
                </a:r>
                <a:r>
                  <a:rPr lang="ko-KR" altLang="en-US" dirty="0"/>
                  <a:t>메인</a:t>
                </a:r>
                <a:r>
                  <a:rPr lang="en-US" altLang="ko-KR" dirty="0"/>
                  <a:t>, </a:t>
                </a:r>
                <a:r>
                  <a:rPr lang="ko-KR" altLang="en-US" dirty="0" err="1"/>
                  <a:t>다시보기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제작자</a:t>
                </a:r>
                <a:r>
                  <a:rPr lang="en-US" altLang="ko-KR" dirty="0"/>
                  <a:t>" </a:t>
                </a:r>
                <a:r>
                  <a:rPr lang="ko-KR" altLang="en-US" dirty="0"/>
                  <a:t>창으로 이동할 수 있는 하이퍼링크를 삽입하였고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메인이라고 </a:t>
                </a:r>
                <a:r>
                  <a:rPr lang="ko-KR" altLang="en-US" dirty="0" err="1"/>
                  <a:t>할수있는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드롭다운리스트를</a:t>
                </a:r>
                <a:r>
                  <a:rPr lang="ko-KR" altLang="en-US" dirty="0"/>
                  <a:t> 사용하여 흥행한 기준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박스오피스와 영화가 만들어진 지역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나라</a:t>
                </a:r>
                <a:r>
                  <a:rPr lang="en-US" altLang="ko-KR" dirty="0"/>
                  <a:t>), </a:t>
                </a:r>
                <a:r>
                  <a:rPr lang="ko-KR" altLang="en-US" dirty="0"/>
                  <a:t>그리고 흥행했던 년도를 선택함으로써 불러오기라는 버튼컨트롤을 만들고 누르게 되면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내림차순으로 </a:t>
                </a:r>
                <a:r>
                  <a:rPr lang="en-US" altLang="ko-KR" dirty="0"/>
                  <a:t>1</a:t>
                </a:r>
                <a:r>
                  <a:rPr lang="ko-KR" altLang="en-US" dirty="0"/>
                  <a:t>순위부터 </a:t>
                </a:r>
                <a:r>
                  <a:rPr lang="en-US" altLang="ko-KR" dirty="0"/>
                  <a:t>10</a:t>
                </a:r>
                <a:r>
                  <a:rPr lang="ko-KR" altLang="en-US"/>
                  <a:t>순위까지 각 영화의 </a:t>
                </a:r>
                <a:r>
                  <a:rPr lang="ko-KR" altLang="en-US" dirty="0"/>
                  <a:t>포스터를 이미지 컨트롤에</a:t>
                </a:r>
                <a:r>
                  <a:rPr lang="en-US" altLang="ko-KR" dirty="0"/>
                  <a:t>/ </a:t>
                </a:r>
                <a:r>
                  <a:rPr lang="ko-KR" altLang="en-US" dirty="0"/>
                  <a:t>상세정보는 텍스트박스에 출력하는 </a:t>
                </a:r>
                <a:r>
                  <a:rPr lang="ko-KR" altLang="en-US" dirty="0" err="1"/>
                  <a:t>웹폼을</a:t>
                </a:r>
                <a:r>
                  <a:rPr lang="ko-KR" altLang="en-US" dirty="0"/>
                  <a:t> 만들었습니다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14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이 리스트 </a:t>
                </a:r>
                <a:r>
                  <a:rPr lang="ko-KR" altLang="en-US" dirty="0" err="1"/>
                  <a:t>웹폼이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구동될수</a:t>
                </a:r>
                <a:r>
                  <a:rPr lang="ko-KR" altLang="en-US" dirty="0"/>
                  <a:t> 있도록 작성한 코딩입니다</a:t>
                </a:r>
                <a:r>
                  <a:rPr lang="en-US" altLang="ko-KR" dirty="0"/>
                  <a:t>. </a:t>
                </a:r>
                <a:r>
                  <a:rPr lang="ko-KR" altLang="en-US" dirty="0" err="1"/>
                  <a:t>드롭다운리스트에</a:t>
                </a:r>
                <a:r>
                  <a:rPr lang="ko-KR" altLang="en-US" dirty="0"/>
                  <a:t> 항목편집을 이용해 각 리스트들의 인덱스 번호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예를 들어 기준 카테고리에선 박스오피스 </a:t>
                </a:r>
                <a:r>
                  <a:rPr lang="en-US" altLang="ko-KR" dirty="0"/>
                  <a:t>1</a:t>
                </a:r>
                <a:r>
                  <a:rPr lang="ko-KR" altLang="en-US" dirty="0" err="1"/>
                  <a:t>번인덱스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지역 카테고리에선 전체 </a:t>
                </a:r>
                <a:r>
                  <a:rPr lang="en-US" altLang="ko-KR" dirty="0"/>
                  <a:t>1</a:t>
                </a:r>
                <a:r>
                  <a:rPr lang="ko-KR" altLang="en-US" dirty="0" err="1"/>
                  <a:t>번인덱스</a:t>
                </a:r>
                <a:r>
                  <a:rPr lang="en-US" altLang="ko-KR" dirty="0"/>
                  <a:t>, </a:t>
                </a:r>
                <a:r>
                  <a:rPr lang="ko-KR" altLang="en-US" dirty="0" err="1"/>
                  <a:t>년도카테고리에선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2020</a:t>
                </a:r>
                <a:r>
                  <a:rPr lang="ko-KR" altLang="en-US" dirty="0"/>
                  <a:t>년도 </a:t>
                </a:r>
                <a:r>
                  <a:rPr lang="en-US" altLang="ko-KR" dirty="0"/>
                  <a:t>5</a:t>
                </a:r>
                <a:r>
                  <a:rPr lang="ko-KR" altLang="en-US" dirty="0" err="1"/>
                  <a:t>번인덱스를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선택할시</a:t>
                </a:r>
                <a:r>
                  <a:rPr lang="ko-KR" altLang="en-US" dirty="0"/>
                  <a:t> 그에 해당하는 영화의 포스터와 상세정보를</a:t>
                </a:r>
              </a:p>
              <a:p>
                <a:pPr marL="0" indent="0" latinLnBrk="0">
                  <a:buFontTx/>
                  <a:buNone/>
                </a:pPr>
                <a:r>
                  <a:rPr lang="en-US" altLang="ko-KR" dirty="0"/>
                  <a:t>10</a:t>
                </a:r>
                <a:r>
                  <a:rPr lang="ko-KR" altLang="en-US" dirty="0"/>
                  <a:t>위까지 나타내는 </a:t>
                </a:r>
                <a:r>
                  <a:rPr lang="en-US" altLang="ko-KR" dirty="0"/>
                  <a:t>if</a:t>
                </a:r>
                <a:r>
                  <a:rPr lang="ko-KR" altLang="en-US" dirty="0"/>
                  <a:t>문과 이미지</a:t>
                </a:r>
                <a:r>
                  <a:rPr lang="en-US" altLang="ko-KR" dirty="0"/>
                  <a:t>URL, Text </a:t>
                </a:r>
                <a:r>
                  <a:rPr lang="ko-KR" altLang="en-US" dirty="0"/>
                  <a:t>출력문을 이용하였습니다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워낙 영화에 대한 변수가 많아서 그런지 </a:t>
                </a:r>
                <a:r>
                  <a:rPr lang="en-US" altLang="ko-KR" dirty="0"/>
                  <a:t>1258</a:t>
                </a:r>
                <a:r>
                  <a:rPr lang="ko-KR" altLang="en-US" dirty="0"/>
                  <a:t>줄까지 작성하게 되더라구요</a:t>
                </a:r>
                <a:r>
                  <a:rPr lang="en-US" altLang="ko-KR" dirty="0"/>
                  <a:t>.. </a:t>
                </a:r>
              </a:p>
              <a:p>
                <a:pPr marL="0" indent="0" latinLnBrk="0">
                  <a:buFontTx/>
                  <a:buNone/>
                </a:pP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15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이제 마지막으로 </a:t>
                </a:r>
                <a:r>
                  <a:rPr lang="ko-KR" altLang="en-US" dirty="0" err="1"/>
                  <a:t>다시보기</a:t>
                </a:r>
                <a:r>
                  <a:rPr lang="ko-KR" altLang="en-US" dirty="0"/>
                  <a:t> 영화를 장르에 맞게 랜덤으로 추천해주는 </a:t>
                </a:r>
                <a:r>
                  <a:rPr lang="en-US" altLang="ko-KR" dirty="0"/>
                  <a:t>"</a:t>
                </a:r>
                <a:r>
                  <a:rPr lang="ko-KR" altLang="en-US" dirty="0" err="1"/>
                  <a:t>다시보기</a:t>
                </a:r>
                <a:r>
                  <a:rPr lang="en-US" altLang="ko-KR" dirty="0"/>
                  <a:t>" </a:t>
                </a:r>
                <a:r>
                  <a:rPr lang="ko-KR" altLang="en-US" dirty="0" err="1"/>
                  <a:t>웹폼입니다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마찬가지로 상단에 영화 </a:t>
                </a:r>
                <a:r>
                  <a:rPr lang="ko-KR" altLang="en-US" dirty="0" err="1"/>
                  <a:t>다시보기</a:t>
                </a:r>
                <a:r>
                  <a:rPr lang="ko-KR" altLang="en-US" dirty="0"/>
                  <a:t> 추천 이라는 이름의 제목을 라벨로 작성</a:t>
                </a:r>
                <a:r>
                  <a:rPr lang="en-US" altLang="ko-KR" dirty="0"/>
                  <a:t>.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밑단의 좌측 끝 사용법 </a:t>
                </a:r>
                <a:r>
                  <a:rPr lang="ko-KR" altLang="en-US" dirty="0" err="1"/>
                  <a:t>툴팁과</a:t>
                </a:r>
                <a:r>
                  <a:rPr lang="ko-KR" altLang="en-US" dirty="0"/>
                  <a:t> 우측 끝 하이퍼링크는 이전 </a:t>
                </a:r>
                <a:r>
                  <a:rPr lang="ko-KR" altLang="en-US" dirty="0" err="1"/>
                  <a:t>웹폼과</a:t>
                </a:r>
                <a:r>
                  <a:rPr lang="ko-KR" altLang="en-US" dirty="0"/>
                  <a:t> 동일하고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선택한 장르를 출력해줄 텍스트박스를 넣고 장르를 선택하기위해 라디오버튼 리스트를 삽입</a:t>
                </a:r>
                <a:r>
                  <a:rPr lang="en-US" altLang="ko-KR" dirty="0"/>
                  <a:t>,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그리고 </a:t>
                </a:r>
                <a:r>
                  <a:rPr lang="ko-KR" altLang="en-US" dirty="0" err="1"/>
                  <a:t>밑에있는</a:t>
                </a:r>
                <a:r>
                  <a:rPr lang="ko-KR" altLang="en-US" dirty="0"/>
                  <a:t> 불러오기 버튼컨트롤을 클릭하면 이렇게 영화포스터들이 장르에 맞게 랜덤으로 나오게 되는 이미지들을 삽입한 </a:t>
                </a:r>
                <a:r>
                  <a:rPr lang="ko-KR" altLang="en-US" dirty="0" err="1"/>
                  <a:t>웸폼을</a:t>
                </a:r>
                <a:r>
                  <a:rPr lang="ko-KR" altLang="en-US" dirty="0"/>
                  <a:t> 만들었습니다</a:t>
                </a:r>
                <a:r>
                  <a:rPr lang="en-US" altLang="ko-KR" dirty="0"/>
                  <a:t>.</a:t>
                </a:r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16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7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이것은 </a:t>
                </a:r>
                <a:r>
                  <a:rPr lang="ko-KR" altLang="en-US" dirty="0" err="1"/>
                  <a:t>다시보기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웹폼이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구동될수</a:t>
                </a:r>
                <a:r>
                  <a:rPr lang="ko-KR" altLang="en-US" dirty="0"/>
                  <a:t> 있도록 작성된 코딩이며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체크박스리스트도 </a:t>
                </a:r>
                <a:r>
                  <a:rPr lang="ko-KR" altLang="en-US" dirty="0" err="1"/>
                  <a:t>드롭다운리스트와</a:t>
                </a:r>
                <a:r>
                  <a:rPr lang="ko-KR" altLang="en-US" dirty="0"/>
                  <a:t> 동일하게 항목편집에서 리스트들을 추가할 수 있고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추가된 리스트의 인덱스 값에 따라 올바른 장르의 영화 포스터가 </a:t>
                </a:r>
                <a:r>
                  <a:rPr lang="ko-KR" altLang="en-US" dirty="0" err="1"/>
                  <a:t>나올수</a:t>
                </a:r>
                <a:r>
                  <a:rPr lang="ko-KR" altLang="en-US" dirty="0"/>
                  <a:t> 있도록 </a:t>
                </a:r>
                <a:r>
                  <a:rPr lang="en-US" altLang="ko-KR" dirty="0"/>
                  <a:t>if</a:t>
                </a:r>
                <a:r>
                  <a:rPr lang="ko-KR" altLang="en-US" dirty="0"/>
                  <a:t>문을 만들었습니다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다만 이제 추천해줄 영화가 </a:t>
                </a:r>
                <a:r>
                  <a:rPr lang="ko-KR" altLang="en-US" dirty="0" err="1"/>
                  <a:t>동일하지않고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여러개여야</a:t>
                </a:r>
                <a:r>
                  <a:rPr lang="ko-KR" altLang="en-US" dirty="0"/>
                  <a:t> 하므로 랜덤으로 </a:t>
                </a:r>
                <a:r>
                  <a:rPr lang="ko-KR" altLang="en-US" dirty="0" err="1"/>
                  <a:t>나타내기위한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랜덤함수와 </a:t>
                </a:r>
                <a:r>
                  <a:rPr lang="en-US" altLang="ko-KR" dirty="0"/>
                  <a:t>switch case</a:t>
                </a:r>
                <a:r>
                  <a:rPr lang="ko-KR" altLang="en-US" dirty="0"/>
                  <a:t>문을 이용하였으며 또 텍스트박스에 어떤 장르를 선택하였는지를 알려줄 </a:t>
                </a:r>
                <a:r>
                  <a:rPr lang="en-US" altLang="ko-KR" dirty="0" err="1"/>
                  <a:t>SelectedValue</a:t>
                </a:r>
                <a:r>
                  <a:rPr lang="ko-KR" altLang="en-US" dirty="0"/>
                  <a:t>를 이용했습니다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17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8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시행착오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저희가 개발을 하는 과정에서 여러모로 뜻대로 되지않는 부분들이 굉장히 많았었습니다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먼저 사진배치들이 계획했던 대로 쉽게 </a:t>
                </a:r>
                <a:r>
                  <a:rPr lang="ko-KR" altLang="en-US" dirty="0" err="1"/>
                  <a:t>안된다거나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웹 오류가 뜨거나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원래는 </a:t>
                </a:r>
                <a:r>
                  <a:rPr lang="ko-KR" altLang="en-US" dirty="0" err="1"/>
                  <a:t>구상도대로</a:t>
                </a:r>
                <a:r>
                  <a:rPr lang="ko-KR" altLang="en-US" dirty="0"/>
                  <a:t> 영화 개봉 년도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중복으로 체크가능한 장르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러닝타임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국적에 따른 영화를 찾아내어 추천해주는 </a:t>
                </a:r>
                <a:r>
                  <a:rPr lang="ko-KR" altLang="en-US" dirty="0" err="1"/>
                  <a:t>다시보기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웹폼을</a:t>
                </a:r>
                <a:r>
                  <a:rPr lang="ko-KR" altLang="en-US" dirty="0"/>
                  <a:t> 구상하려 하였지만 각 지문에 해당하는 영화들을 따로따로 찾으려면 굉장히 많은 시간과 노동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노가다라고도 하죠</a:t>
                </a:r>
                <a:r>
                  <a:rPr lang="en-US" altLang="ko-KR" dirty="0"/>
                  <a:t>? </a:t>
                </a:r>
                <a:r>
                  <a:rPr lang="ko-KR" altLang="en-US" dirty="0"/>
                  <a:t>그리고 보기 복잡한 코드와 예상과는 다르게 동작 </a:t>
                </a:r>
                <a:r>
                  <a:rPr lang="ko-KR" altLang="en-US" dirty="0" err="1"/>
                  <a:t>되버려</a:t>
                </a:r>
                <a:r>
                  <a:rPr lang="ko-KR" altLang="en-US" dirty="0"/>
                  <a:t> 웹 구성도를 갈아엎는 등의 여러 문제들이 있었습니다</a:t>
                </a:r>
                <a:r>
                  <a:rPr lang="en-US" altLang="ko-KR" dirty="0"/>
                  <a:t>.</a:t>
                </a:r>
              </a:p>
              <a:p>
                <a:pPr marL="0" indent="0" latinLnBrk="0">
                  <a:buFontTx/>
                  <a:buNone/>
                </a:pPr>
                <a:endParaRPr lang="en-US" altLang="ko-KR"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18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9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dirty="0"/>
                  <a:t>이러한 문제들은 아까 </a:t>
                </a:r>
                <a:r>
                  <a:rPr lang="ko-KR" altLang="en-US" dirty="0" err="1"/>
                  <a:t>보셨다시피</a:t>
                </a:r>
                <a:r>
                  <a:rPr lang="ko-KR" altLang="en-US" dirty="0"/>
                  <a:t> 구상도에서 수정을 해가며 개발을 진행을 해보기도 하고 구글에 궁금한부분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해결해야할 문제들을 검색해보고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유튜브에서 해당 문제의 영상들을 많이 참조하며 해결해 나갔습니다</a:t>
                </a:r>
                <a:r>
                  <a:rPr lang="en-US" altLang="ko-KR" dirty="0"/>
                  <a:t>.</a:t>
                </a:r>
                <a:endParaRPr lang="ko-KR" altLang="en-US" dirty="0"/>
              </a:p>
              <a:p>
                <a:pPr marL="0" indent="0" latinLnBrk="0">
                  <a:buFontTx/>
                  <a:buNone/>
                </a:pP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19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 순서는 팀프로젝트 수행과정 및 개별역할에 대해 소개하고</a:t>
            </a:r>
            <a:r>
              <a:rPr lang="en-US" altLang="ko-KR" dirty="0"/>
              <a:t>, </a:t>
            </a:r>
            <a:r>
              <a:rPr lang="ko-KR" altLang="en-US" dirty="0"/>
              <a:t>저희가 제작한 프로젝트의 주제에 대해 간략히 설명하고</a:t>
            </a:r>
            <a:r>
              <a:rPr lang="en-US" altLang="ko-KR" dirty="0"/>
              <a:t>, </a:t>
            </a:r>
            <a:r>
              <a:rPr lang="ko-KR" altLang="en-US" dirty="0"/>
              <a:t>프로젝트의 제작 과정</a:t>
            </a:r>
            <a:r>
              <a:rPr lang="en-US" altLang="ko-KR" dirty="0"/>
              <a:t>, </a:t>
            </a:r>
            <a:r>
              <a:rPr lang="ko-KR" altLang="en-US" dirty="0"/>
              <a:t>마지막으로는 제작한 결과물을</a:t>
            </a:r>
          </a:p>
          <a:p>
            <a:r>
              <a:rPr lang="ko-KR" altLang="en-US" dirty="0"/>
              <a:t>시연해보는 것으로 마무리를 지으려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4576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프로젝트 시연을 해보고 마무리하겠습니다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013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 긴 발표를 </a:t>
            </a:r>
            <a:r>
              <a:rPr lang="ko-KR" altLang="en-US" dirty="0" err="1"/>
              <a:t>들어주셔서</a:t>
            </a:r>
            <a:r>
              <a:rPr lang="ko-KR" altLang="en-US" dirty="0"/>
              <a:t> 감사드리며 이상 저희 신입생 </a:t>
            </a:r>
            <a:r>
              <a:rPr lang="ko-KR" altLang="en-US" dirty="0" err="1"/>
              <a:t>맞조의</a:t>
            </a:r>
            <a:r>
              <a:rPr lang="ko-KR" altLang="en-US" dirty="0"/>
              <a:t> 발표자 이은우였습니다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28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첫번째는 수행과정 및 </a:t>
            </a:r>
            <a:r>
              <a:rPr lang="ko-KR" altLang="en-US" dirty="0" err="1"/>
              <a:t>역할소개입니다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269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팀 프로젝트하기에 앞서 가장 중요하게 </a:t>
            </a:r>
            <a:r>
              <a:rPr lang="ko-KR" altLang="en-US" dirty="0" err="1"/>
              <a:t>여겼던것은</a:t>
            </a:r>
            <a:r>
              <a:rPr lang="ko-KR" altLang="en-US" dirty="0"/>
              <a:t> 팀원과의 의견 충돌 또는 갑작스러운 일</a:t>
            </a:r>
            <a:r>
              <a:rPr lang="en-US" altLang="ko-KR" dirty="0"/>
              <a:t>, </a:t>
            </a:r>
            <a:r>
              <a:rPr lang="ko-KR" altLang="en-US" dirty="0"/>
              <a:t>뜻대로 되지않는 스트레스 등이 발생하지않게 하는 것 인데요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일이 발생하지않게 진행하고자 최대한 팀원들의 의견을 존중하였고</a:t>
            </a:r>
            <a:r>
              <a:rPr lang="en-US" altLang="ko-KR" dirty="0"/>
              <a:t>, </a:t>
            </a:r>
            <a:r>
              <a:rPr lang="ko-KR" altLang="en-US" dirty="0"/>
              <a:t>부담스럽지 </a:t>
            </a:r>
            <a:r>
              <a:rPr lang="ko-KR" altLang="en-US" dirty="0" err="1"/>
              <a:t>않을정도의</a:t>
            </a:r>
            <a:r>
              <a:rPr lang="ko-KR" altLang="en-US" dirty="0"/>
              <a:t> 작업을 위해 여러가지 의논을 하며 수행하였습니다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우선적으로 코로나가 </a:t>
            </a:r>
            <a:r>
              <a:rPr lang="ko-KR" altLang="en-US" dirty="0" err="1"/>
              <a:t>두렵기도하고</a:t>
            </a:r>
            <a:r>
              <a:rPr lang="en-US" altLang="ko-KR" dirty="0"/>
              <a:t>, </a:t>
            </a:r>
            <a:r>
              <a:rPr lang="ko-KR" altLang="en-US" dirty="0"/>
              <a:t>자꾸 만나서 팀프로젝트를 하기에는 팀원들에게 있어 </a:t>
            </a:r>
            <a:r>
              <a:rPr lang="ko-KR" altLang="en-US" dirty="0" err="1"/>
              <a:t>부담스러울수도</a:t>
            </a:r>
            <a:r>
              <a:rPr lang="ko-KR" altLang="en-US" dirty="0"/>
              <a:t> </a:t>
            </a:r>
            <a:r>
              <a:rPr lang="ko-KR" altLang="en-US" dirty="0" err="1"/>
              <a:t>있을까봐</a:t>
            </a:r>
            <a:r>
              <a:rPr lang="ko-KR" altLang="en-US" dirty="0"/>
              <a:t> 모든 작업은 </a:t>
            </a:r>
            <a:r>
              <a:rPr lang="en-US" altLang="ko-KR" dirty="0"/>
              <a:t>SNS(</a:t>
            </a:r>
            <a:r>
              <a:rPr lang="ko-KR" altLang="en-US" dirty="0"/>
              <a:t>카카오톡</a:t>
            </a:r>
            <a:r>
              <a:rPr lang="en-US" altLang="ko-KR" dirty="0"/>
              <a:t>)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먼저 자료조사</a:t>
            </a:r>
            <a:r>
              <a:rPr lang="en-US" altLang="ko-KR" dirty="0"/>
              <a:t>, </a:t>
            </a:r>
            <a:r>
              <a:rPr lang="ko-KR" altLang="en-US" dirty="0"/>
              <a:t>개발</a:t>
            </a:r>
            <a:r>
              <a:rPr lang="en-US" altLang="ko-KR" dirty="0"/>
              <a:t>, PPT</a:t>
            </a:r>
            <a:r>
              <a:rPr lang="ko-KR" altLang="en-US" dirty="0"/>
              <a:t>제작 등등 각자 </a:t>
            </a:r>
            <a:r>
              <a:rPr lang="ko-KR" altLang="en-US" dirty="0" err="1"/>
              <a:t>자신있는</a:t>
            </a:r>
            <a:r>
              <a:rPr lang="ko-KR" altLang="en-US" dirty="0"/>
              <a:t> 역할을 선택할 수 있게 카카오톡의 투표기능들을 이용하여 역할을 선정하고</a:t>
            </a:r>
          </a:p>
          <a:p>
            <a:r>
              <a:rPr lang="ko-KR" altLang="en-US" dirty="0"/>
              <a:t>다른 전공과목의 과제들과 알바를 하는 팀원들의 개인 스케줄을 고려하며 팀프로젝트 스케줄을 </a:t>
            </a:r>
            <a:r>
              <a:rPr lang="ko-KR" altLang="en-US" dirty="0" err="1"/>
              <a:t>짜보기도</a:t>
            </a:r>
            <a:r>
              <a:rPr lang="ko-KR" altLang="en-US" dirty="0"/>
              <a:t> 하였고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각자의 역할과 스케줄을 </a:t>
            </a:r>
            <a:r>
              <a:rPr lang="ko-KR" altLang="en-US" dirty="0" err="1"/>
              <a:t>조정한뒤에</a:t>
            </a:r>
            <a:r>
              <a:rPr lang="ko-KR" altLang="en-US" dirty="0"/>
              <a:t> 주제를 선정하였으며 마무리는 앞에서 선정된 주제를 토대로 자료조사</a:t>
            </a:r>
            <a:r>
              <a:rPr lang="en-US" altLang="ko-KR" dirty="0"/>
              <a:t> </a:t>
            </a:r>
            <a:r>
              <a:rPr lang="ko-KR" altLang="en-US" dirty="0"/>
              <a:t>및 개발</a:t>
            </a:r>
            <a:r>
              <a:rPr lang="en-US" altLang="ko-KR" dirty="0"/>
              <a:t>, PPT</a:t>
            </a:r>
            <a:r>
              <a:rPr lang="ko-KR" altLang="en-US" dirty="0"/>
              <a:t>제작 그리고 보고서 작성으로 마무리를 지었습니다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755158"/>
      </p:ext>
    </p:extLst>
  </p:cSld>
  <p:clrMapOvr>
    <a:masterClrMapping/>
  </p:clrMapOvr>
</p:notes>
</file>

<file path=ppt/notesSlides/notesSlide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幻灯片图像占位符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备注占位符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r>
                  <a:rPr lang="ko-KR" altLang="en-US" dirty="0"/>
                  <a:t>이것은 저희 팀원들의 역할이 주어지고 각 주마다 언제까지 자료조사를 하고 언제까지 개발을 하여 마무리를 할지 팀원과의 </a:t>
                </a:r>
                <a:r>
                  <a:rPr lang="ko-KR" altLang="en-US" dirty="0" err="1"/>
                  <a:t>상의하에</a:t>
                </a:r>
                <a:r>
                  <a:rPr lang="ko-KR" altLang="en-US" dirty="0"/>
                  <a:t> 스케줄을 짠 달력이고</a:t>
                </a:r>
                <a:r>
                  <a:rPr lang="en-US" altLang="ko-KR" dirty="0"/>
                  <a:t>,</a:t>
                </a:r>
              </a:p>
              <a:p>
                <a:pPr marL="0" indent="0" latinLnBrk="0">
                  <a:buFontTx/>
                  <a:buNone/>
                </a:pPr>
                <a:r>
                  <a:rPr lang="ko-KR" altLang="en-US" dirty="0"/>
                  <a:t>각자 </a:t>
                </a:r>
                <a:r>
                  <a:rPr lang="ko-KR" altLang="en-US" dirty="0" err="1"/>
                  <a:t>자신있어하는</a:t>
                </a:r>
                <a:r>
                  <a:rPr lang="ko-KR" altLang="en-US" dirty="0"/>
                  <a:t> 역할을 선택하여 투표를 </a:t>
                </a:r>
                <a:r>
                  <a:rPr lang="ko-KR" altLang="en-US" dirty="0" err="1"/>
                  <a:t>한뒤</a:t>
                </a:r>
                <a:r>
                  <a:rPr lang="ko-KR" altLang="en-US" dirty="0"/>
                  <a:t> 그에 알맞게 각자 역할부여를 하였으며</a:t>
                </a:r>
                <a:r>
                  <a:rPr lang="en-US" altLang="ko-KR" dirty="0"/>
                  <a:t>, </a:t>
                </a:r>
                <a:r>
                  <a:rPr lang="ko-KR" altLang="en-US" dirty="0" err="1"/>
                  <a:t>단톡방의</a:t>
                </a:r>
                <a:r>
                  <a:rPr lang="ko-KR" altLang="en-US" dirty="0"/>
                  <a:t> 공지로 주제와 각자 </a:t>
                </a:r>
                <a:r>
                  <a:rPr lang="ko-KR" altLang="en-US" dirty="0" err="1"/>
                  <a:t>해야할일들을</a:t>
                </a:r>
                <a:r>
                  <a:rPr lang="ko-KR" altLang="en-US" dirty="0"/>
                  <a:t> 정리하여 올리곤 하였습니다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  <p:sp>
            <p:nvSpPr>
              <p:cNvPr id="4" name="灯片编号占位符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zh-CN" altLang="en-US"/>
                  <a:t>5</a:t>
                </a:fld>
                <a:endParaRPr lang="zh-CN" altLang="en-US"/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저희 팀원들이 맡은 역할을 소개해드리겠습니다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이은우 학생은 현재의 발표자이자 조장이고 역할이 많던 이유는 팀원들의 피치못할 사정으로 갑작스럽게 프로젝트의 작업이 어렵거나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팀원들의 힘을 조금 덜어주고자 하기 위해 각 역할들을 하나씩 담당하곤 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권경운</a:t>
            </a:r>
            <a:r>
              <a:rPr lang="ko-KR" altLang="en-US" dirty="0"/>
              <a:t> 선배님은 개발과 디자인분야</a:t>
            </a:r>
            <a:r>
              <a:rPr lang="en-US" altLang="ko-KR" dirty="0"/>
              <a:t>, </a:t>
            </a:r>
            <a:r>
              <a:rPr lang="ko-KR" altLang="en-US" dirty="0" err="1"/>
              <a:t>송여빈</a:t>
            </a:r>
            <a:r>
              <a:rPr lang="ko-KR" altLang="en-US" dirty="0"/>
              <a:t> 학생은 자료조사와 </a:t>
            </a:r>
            <a:r>
              <a:rPr lang="en-US" altLang="ko-KR" dirty="0"/>
              <a:t>PPT</a:t>
            </a:r>
            <a:r>
              <a:rPr lang="ko-KR" altLang="en-US" dirty="0"/>
              <a:t>를</a:t>
            </a:r>
            <a:r>
              <a:rPr lang="en-US" altLang="ko-KR" dirty="0"/>
              <a:t>/ </a:t>
            </a:r>
            <a:r>
              <a:rPr lang="ko-KR" altLang="en-US" dirty="0" err="1"/>
              <a:t>최희유</a:t>
            </a:r>
            <a:r>
              <a:rPr lang="ko-KR" altLang="en-US" dirty="0"/>
              <a:t> 학생은 자료조사와 디자인을 담당하여 프로젝트를 진행하였습니다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en-US" altLang="ko-KR" dirty="0"/>
              <a:t>PBL</a:t>
            </a:r>
            <a:r>
              <a:rPr lang="ko-KR" altLang="en-US" dirty="0"/>
              <a:t>결과 보고서는 각자 생겼던 문제점이나 </a:t>
            </a:r>
            <a:r>
              <a:rPr lang="ko-KR" altLang="en-US" dirty="0" err="1"/>
              <a:t>아쉬웠던점들을</a:t>
            </a:r>
            <a:r>
              <a:rPr lang="ko-KR" altLang="en-US" dirty="0"/>
              <a:t> 공유하고 각 팀원의 의견들을 주고받으며 보고서를 </a:t>
            </a:r>
            <a:r>
              <a:rPr lang="ko-KR" altLang="en-US" dirty="0" err="1"/>
              <a:t>작성하는것으로</a:t>
            </a:r>
            <a:r>
              <a:rPr lang="ko-KR" altLang="en-US" dirty="0"/>
              <a:t>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프로젝트를 잘 마무리 짓게 해준 저희 모든 팀원들에게 다시한번 감사의 말씀 전합니다</a:t>
            </a:r>
            <a:r>
              <a:rPr lang="en-US" altLang="ko-KR" dirty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75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두번째는 프로젝트의 주제 선정과정을 소개해드리겠습니다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098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주제 선정에 앞서 여러 면에서 고민을 해보았습니다</a:t>
            </a:r>
            <a:r>
              <a:rPr lang="en-US" altLang="ko-KR" dirty="0"/>
              <a:t>. </a:t>
            </a:r>
            <a:r>
              <a:rPr lang="ko-KR" altLang="en-US" dirty="0" err="1"/>
              <a:t>예로들어</a:t>
            </a:r>
            <a:r>
              <a:rPr lang="ko-KR" altLang="en-US" dirty="0"/>
              <a:t> 우리가 정할 주제가 이용할 사용자들에게 간단하게 이해되고</a:t>
            </a:r>
            <a:r>
              <a:rPr lang="en-US" altLang="ko-KR" dirty="0"/>
              <a:t>, </a:t>
            </a:r>
            <a:r>
              <a:rPr lang="ko-KR" altLang="en-US" dirty="0"/>
              <a:t>쉽게 접근이 가능한 주제일까 라는 고민을 해보고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그 선정할 주제가 사용자에게 있어 필요하다고 생각되는 주제일지</a:t>
            </a:r>
            <a:r>
              <a:rPr lang="en-US" altLang="ko-KR" dirty="0"/>
              <a:t>, </a:t>
            </a:r>
            <a:r>
              <a:rPr lang="ko-KR" altLang="en-US" dirty="0"/>
              <a:t>그리고 우리가 제작할 프로젝트이기에 자료조사나 개발에 있어 쉽게 </a:t>
            </a:r>
            <a:r>
              <a:rPr lang="ko-KR" altLang="en-US" dirty="0" err="1"/>
              <a:t>할수</a:t>
            </a:r>
            <a:r>
              <a:rPr lang="ko-KR" altLang="en-US" dirty="0"/>
              <a:t> 있을지를 팀원들과 의논하고 토론하여</a:t>
            </a:r>
          </a:p>
          <a:p>
            <a:r>
              <a:rPr lang="ko-KR" altLang="en-US" dirty="0"/>
              <a:t>날씨정보를 알려주는</a:t>
            </a:r>
            <a:r>
              <a:rPr lang="en-US" altLang="ko-KR" dirty="0"/>
              <a:t>, </a:t>
            </a:r>
            <a:r>
              <a:rPr lang="ko-KR" altLang="en-US" dirty="0"/>
              <a:t>오늘의 운세를 알려주는</a:t>
            </a:r>
            <a:r>
              <a:rPr lang="en-US" altLang="ko-KR" dirty="0"/>
              <a:t>, </a:t>
            </a:r>
            <a:r>
              <a:rPr lang="ko-KR" altLang="en-US" dirty="0"/>
              <a:t>역대 흥행 영화 소개를 해주는 주제 등등이 나왔는데 여기서 또 작년 선배들이 </a:t>
            </a:r>
            <a:r>
              <a:rPr lang="ko-KR" altLang="en-US" dirty="0" err="1"/>
              <a:t>한것과</a:t>
            </a:r>
            <a:r>
              <a:rPr lang="ko-KR" altLang="en-US" dirty="0"/>
              <a:t> 겹치지는 않을까 고민을 해보고</a:t>
            </a:r>
          </a:p>
          <a:p>
            <a:r>
              <a:rPr lang="ko-KR" altLang="en-US" dirty="0"/>
              <a:t>특히나 요즘은 코로나로 인해 극장도 </a:t>
            </a:r>
            <a:r>
              <a:rPr lang="ko-KR" altLang="en-US" dirty="0" err="1"/>
              <a:t>못가고</a:t>
            </a:r>
            <a:r>
              <a:rPr lang="ko-KR" altLang="en-US" dirty="0"/>
              <a:t> 집에만 있어 스트레스가 쌓인 사람들이 </a:t>
            </a:r>
            <a:r>
              <a:rPr lang="ko-KR" altLang="en-US" dirty="0" err="1"/>
              <a:t>많을것이라</a:t>
            </a:r>
            <a:r>
              <a:rPr lang="ko-KR" altLang="en-US" dirty="0"/>
              <a:t> 예상되어</a:t>
            </a:r>
            <a:r>
              <a:rPr lang="en-US" altLang="ko-KR" dirty="0"/>
              <a:t>,</a:t>
            </a:r>
            <a:r>
              <a:rPr lang="ko-KR" altLang="en-US" dirty="0"/>
              <a:t> 집에서 안전하게 예전에 흥행했던 영화들을 </a:t>
            </a:r>
            <a:r>
              <a:rPr lang="ko-KR" altLang="en-US" dirty="0" err="1"/>
              <a:t>다시봄으로써</a:t>
            </a:r>
            <a:endParaRPr lang="ko-KR" altLang="en-US" dirty="0"/>
          </a:p>
          <a:p>
            <a:r>
              <a:rPr lang="ko-KR" altLang="en-US" dirty="0"/>
              <a:t>스트레스를 </a:t>
            </a:r>
            <a:r>
              <a:rPr lang="ko-KR" altLang="en-US" dirty="0" err="1"/>
              <a:t>덜어줄수</a:t>
            </a:r>
            <a:r>
              <a:rPr lang="ko-KR" altLang="en-US" dirty="0"/>
              <a:t> 있도록 </a:t>
            </a:r>
            <a:r>
              <a:rPr lang="ko-KR" altLang="en-US" dirty="0" err="1"/>
              <a:t>하는것이</a:t>
            </a:r>
            <a:r>
              <a:rPr lang="ko-KR" altLang="en-US" dirty="0"/>
              <a:t> 어떨까 라는 최종 </a:t>
            </a:r>
            <a:r>
              <a:rPr lang="ko-KR" altLang="en-US" dirty="0" err="1"/>
              <a:t>고민끝에</a:t>
            </a:r>
            <a:r>
              <a:rPr lang="ko-KR" altLang="en-US" dirty="0"/>
              <a:t> 연도별 역대 흥행 영화 </a:t>
            </a:r>
            <a:r>
              <a:rPr lang="ko-KR" altLang="en-US" dirty="0" err="1"/>
              <a:t>찾아주기</a:t>
            </a:r>
            <a:r>
              <a:rPr lang="en-US" altLang="ko-KR" dirty="0"/>
              <a:t>, </a:t>
            </a:r>
            <a:r>
              <a:rPr lang="ko-KR" altLang="en-US" dirty="0"/>
              <a:t>영화 </a:t>
            </a:r>
            <a:r>
              <a:rPr lang="ko-KR" altLang="en-US" dirty="0" err="1"/>
              <a:t>다시보기를</a:t>
            </a:r>
            <a:r>
              <a:rPr lang="ko-KR" altLang="en-US" dirty="0"/>
              <a:t> 추천해주는 주제로 결정하게 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081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세번째는 프로젝트의 </a:t>
            </a:r>
            <a:r>
              <a:rPr lang="ko-KR" altLang="en-US" dirty="0" err="1"/>
              <a:t>제작과정이며</a:t>
            </a:r>
            <a:r>
              <a:rPr lang="ko-KR" altLang="en-US" dirty="0"/>
              <a:t> 제작을 어떻게 </a:t>
            </a:r>
            <a:r>
              <a:rPr lang="ko-KR" altLang="en-US" dirty="0" err="1"/>
              <a:t>진행하였는지와</a:t>
            </a:r>
            <a:r>
              <a:rPr lang="ko-KR" altLang="en-US" dirty="0"/>
              <a:t> </a:t>
            </a:r>
            <a:r>
              <a:rPr lang="ko-KR" altLang="en-US" dirty="0" err="1"/>
              <a:t>웹폼의</a:t>
            </a:r>
            <a:r>
              <a:rPr lang="ko-KR" altLang="en-US" dirty="0"/>
              <a:t> 구조 형식</a:t>
            </a:r>
            <a:r>
              <a:rPr lang="en-US" altLang="ko-KR" dirty="0"/>
              <a:t>, </a:t>
            </a:r>
            <a:r>
              <a:rPr lang="ko-KR" altLang="en-US" dirty="0"/>
              <a:t>그리고 제작하며 겪었던 시행착오들을 소개해 드리려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2EC0B-F326-45BC-8187-69C2D643AF8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71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51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67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14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13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7207628" y="4789196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98326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55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92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4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0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94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5B826-6809-49B3-9B4B-177D412235B0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AD0B5-09AD-499F-88BC-01FCE55CD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794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2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1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notesSlide" Target="../notesSlides/notesSlide2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image" Target="../media/image3.jpe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gif"/><Relationship Id="rId5" Type="http://schemas.openxmlformats.org/officeDocument/2006/relationships/image" Target="../media/image58.gif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635" cy="5144135"/>
          </a:xfrm>
          <a:prstGeom prst="rect">
            <a:avLst/>
          </a:prstGeom>
          <a:noFill/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126740" y="-3504565"/>
            <a:ext cx="2889885" cy="9144000"/>
          </a:xfrm>
          <a:prstGeom prst="rect">
            <a:avLst/>
          </a:prstGeom>
        </p:spPr>
      </p:pic>
      <p:sp>
        <p:nvSpPr>
          <p:cNvPr id="15" name="Oval 53"/>
          <p:cNvSpPr>
            <a:spLocks noChangeArrowheads="1"/>
          </p:cNvSpPr>
          <p:nvPr/>
        </p:nvSpPr>
        <p:spPr bwMode="auto">
          <a:xfrm>
            <a:off x="3539490" y="1658620"/>
            <a:ext cx="2237105" cy="2237740"/>
          </a:xfrm>
          <a:prstGeom prst="ellipse">
            <a:avLst/>
          </a:prstGeom>
          <a:gradFill>
            <a:gsLst>
              <a:gs pos="92000">
                <a:srgbClr val="FFFFFF"/>
              </a:gs>
              <a:gs pos="0">
                <a:schemeClr val="bg1">
                  <a:lumMod val="85000"/>
                </a:schemeClr>
              </a:gs>
            </a:gsLst>
            <a:lin ang="2400000" scaled="0"/>
          </a:gradFill>
          <a:ln w="50800">
            <a:gradFill flip="none"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  <a:tileRect/>
            </a:gradFill>
          </a:ln>
          <a:effectLst>
            <a:outerShdw blurRad="330200" dist="152400" dir="4200000" sx="103000" sy="103000" algn="tl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 Box 2"/>
          <p:cNvSpPr txBox="1">
            <a:spLocks noChangeArrowheads="1"/>
          </p:cNvSpPr>
          <p:nvPr/>
        </p:nvSpPr>
        <p:spPr bwMode="auto">
          <a:xfrm>
            <a:off x="1561465" y="3896360"/>
            <a:ext cx="6393815" cy="8299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유한대학교 영상보안전공</a:t>
            </a:r>
          </a:p>
          <a:p>
            <a:pPr marL="0" indent="0" algn="ctr" latinLnBrk="0">
              <a:buFontTx/>
              <a:buNone/>
            </a:pPr>
            <a:r>
              <a:rPr lang="ko-KR" altLang="en-US" sz="24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서버 구축 및 실습</a:t>
            </a:r>
          </a:p>
        </p:txBody>
      </p:sp>
      <p:sp>
        <p:nvSpPr>
          <p:cNvPr id="35" name="Text Box 2"/>
          <p:cNvSpPr txBox="1">
            <a:spLocks noChangeArrowheads="1"/>
          </p:cNvSpPr>
          <p:nvPr/>
        </p:nvSpPr>
        <p:spPr bwMode="auto">
          <a:xfrm>
            <a:off x="1189990" y="4751070"/>
            <a:ext cx="7014210" cy="2768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dirty="0">
                <a:solidFill>
                  <a:srgbClr val="2B303A"/>
                </a:solidFill>
                <a:latin typeface="微软雅黑" charset="0"/>
                <a:ea typeface="微软雅黑" charset="0"/>
              </a:rPr>
              <a:t>이은우(202025016) - </a:t>
            </a:r>
            <a:r>
              <a:rPr lang="ko-KR" altLang="en-US" sz="1200" dirty="0" err="1">
                <a:solidFill>
                  <a:srgbClr val="2B303A"/>
                </a:solidFill>
                <a:latin typeface="微软雅黑" charset="0"/>
                <a:ea typeface="微软雅黑" charset="0"/>
              </a:rPr>
              <a:t>권경운</a:t>
            </a:r>
            <a:r>
              <a:rPr lang="ko-KR" altLang="en-US" sz="1200" dirty="0">
                <a:solidFill>
                  <a:srgbClr val="2B303A"/>
                </a:solidFill>
                <a:latin typeface="微软雅黑" charset="0"/>
                <a:ea typeface="微软雅黑" charset="0"/>
              </a:rPr>
              <a:t>(2018250002) - </a:t>
            </a:r>
            <a:r>
              <a:rPr lang="ko-KR" altLang="en-US" sz="1200" dirty="0" err="1">
                <a:solidFill>
                  <a:srgbClr val="2B303A"/>
                </a:solidFill>
                <a:latin typeface="微软雅黑" charset="0"/>
                <a:ea typeface="微软雅黑" charset="0"/>
              </a:rPr>
              <a:t>송여빈</a:t>
            </a:r>
            <a:r>
              <a:rPr lang="ko-KR" altLang="en-US" sz="1200" dirty="0">
                <a:solidFill>
                  <a:srgbClr val="2B303A"/>
                </a:solidFill>
                <a:latin typeface="微软雅黑" charset="0"/>
                <a:ea typeface="微软雅黑" charset="0"/>
              </a:rPr>
              <a:t>(202025012) - </a:t>
            </a:r>
            <a:r>
              <a:rPr lang="ko-KR" altLang="en-US" sz="1200" dirty="0" err="1">
                <a:solidFill>
                  <a:srgbClr val="2B303A"/>
                </a:solidFill>
                <a:latin typeface="微软雅黑" charset="0"/>
                <a:ea typeface="微软雅黑" charset="0"/>
              </a:rPr>
              <a:t>최희유</a:t>
            </a:r>
            <a:r>
              <a:rPr lang="ko-KR" altLang="en-US" sz="1200" dirty="0">
                <a:solidFill>
                  <a:srgbClr val="2B303A"/>
                </a:solidFill>
                <a:latin typeface="微软雅黑" charset="0"/>
                <a:ea typeface="微软雅黑" charset="0"/>
              </a:rPr>
              <a:t>(202025030)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2282825" y="4675505"/>
            <a:ext cx="4942205" cy="46355"/>
            <a:chOff x="2282825" y="4675505"/>
            <a:chExt cx="4942205" cy="46355"/>
          </a:xfrm>
        </p:grpSpPr>
        <p:grpSp>
          <p:nvGrpSpPr>
            <p:cNvPr id="37" name="组合 36"/>
            <p:cNvGrpSpPr/>
            <p:nvPr/>
          </p:nvGrpSpPr>
          <p:grpSpPr>
            <a:xfrm>
              <a:off x="2282825" y="4675505"/>
              <a:ext cx="4919345" cy="45720"/>
              <a:chOff x="2282825" y="4675505"/>
              <a:chExt cx="4919345" cy="4572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2305685" y="4697730"/>
                <a:ext cx="4896485" cy="0"/>
              </a:xfrm>
              <a:prstGeom prst="line">
                <a:avLst/>
              </a:prstGeom>
              <a:ln>
                <a:solidFill>
                  <a:srgbClr val="2B303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椭圆 39"/>
              <p:cNvSpPr/>
              <p:nvPr/>
            </p:nvSpPr>
            <p:spPr>
              <a:xfrm>
                <a:off x="2282825" y="4675505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2B303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2B303A"/>
                  </a:solidFill>
                </a:endParaRPr>
              </a:p>
            </p:txBody>
          </p:sp>
        </p:grpSp>
        <p:sp>
          <p:nvSpPr>
            <p:cNvPr id="38" name="椭圆 37"/>
            <p:cNvSpPr/>
            <p:nvPr/>
          </p:nvSpPr>
          <p:spPr>
            <a:xfrm>
              <a:off x="7179310" y="4676140"/>
              <a:ext cx="45720" cy="4572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30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B303A"/>
                </a:solidFill>
              </a:endParaRPr>
            </a:p>
          </p:txBody>
        </p:sp>
      </p:grpSp>
      <p:sp>
        <p:nvSpPr>
          <p:cNvPr id="41" name="텍스트 상자 10"/>
          <p:cNvSpPr txBox="1">
            <a:spLocks/>
          </p:cNvSpPr>
          <p:nvPr/>
        </p:nvSpPr>
        <p:spPr>
          <a:xfrm>
            <a:off x="3761105" y="1897380"/>
            <a:ext cx="1789430" cy="17545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3600">
                <a:ln w="9525" cap="flat" cmpd="sng">
                  <a:noFill/>
                  <a:prstDash/>
                  <a:round/>
                </a:ln>
                <a:effectLst>
                  <a:glow rad="63500">
                    <a:schemeClr val="accent5">
                      <a:alpha val="40035"/>
                    </a:schemeClr>
                  </a:glow>
                </a:effectLst>
                <a:latin typeface="배달의민족 한나체 Pro" charset="0"/>
                <a:ea typeface="배달의민족 한나체 Pro" charset="0"/>
              </a:rPr>
              <a:t>저희</a:t>
            </a:r>
            <a:endParaRPr lang="ko-KR" altLang="en-US" sz="3600">
              <a:ln w="9525" cap="flat" cmpd="sng">
                <a:noFill/>
                <a:prstDash/>
                <a:round/>
              </a:ln>
              <a:latin typeface="배달의민족 한나체 Pro" charset="0"/>
              <a:ea typeface="배달의민족 한나체 Pro" charset="0"/>
            </a:endParaRPr>
          </a:p>
          <a:p>
            <a:pPr marL="0" indent="0" algn="ctr" hangingPunct="1"/>
            <a:r>
              <a:rPr lang="ko-KR" sz="3600">
                <a:ln w="9525" cap="flat" cmpd="sng">
                  <a:noFill/>
                  <a:prstDash/>
                  <a:round/>
                </a:ln>
                <a:effectLst>
                  <a:glow rad="63500">
                    <a:schemeClr val="accent5">
                      <a:alpha val="40035"/>
                    </a:schemeClr>
                  </a:glow>
                </a:effectLst>
                <a:latin typeface="배달의민족 한나체 Pro" charset="0"/>
                <a:ea typeface="배달의민족 한나체 Pro" charset="0"/>
              </a:rPr>
              <a:t>신입생</a:t>
            </a:r>
            <a:endParaRPr lang="ko-KR" altLang="en-US" sz="3600">
              <a:ln w="9525" cap="flat" cmpd="sng">
                <a:noFill/>
                <a:prstDash/>
                <a:round/>
              </a:ln>
              <a:latin typeface="배달의민족 한나체 Pro" charset="0"/>
              <a:ea typeface="배달의민족 한나체 Pro" charset="0"/>
            </a:endParaRPr>
          </a:p>
          <a:p>
            <a:pPr marL="0" indent="0" algn="ctr" hangingPunct="1"/>
            <a:r>
              <a:rPr lang="ko-KR" sz="3600">
                <a:ln w="9525" cap="flat" cmpd="sng">
                  <a:noFill/>
                  <a:prstDash/>
                  <a:round/>
                </a:ln>
                <a:effectLst>
                  <a:glow rad="63500">
                    <a:schemeClr val="accent5">
                      <a:alpha val="40035"/>
                    </a:schemeClr>
                  </a:glow>
                </a:effectLst>
                <a:latin typeface="배달의민족 한나체 Pro" charset="0"/>
                <a:ea typeface="배달의민족 한나체 Pro" charset="0"/>
              </a:rPr>
              <a:t>맞조</a:t>
            </a:r>
            <a:endParaRPr lang="ko-KR" altLang="en-US" sz="3600">
              <a:ln w="9525" cap="flat" cmpd="sng">
                <a:noFill/>
                <a:prstDash/>
                <a:round/>
              </a:ln>
              <a:latin typeface="배달의민족 한나체 Pro" charset="0"/>
              <a:ea typeface="배달의민족 한나체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37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l 16"/>
          <p:cNvSpPr>
            <a:spLocks/>
          </p:cNvSpPr>
          <p:nvPr/>
        </p:nvSpPr>
        <p:spPr>
          <a:xfrm rot="16200000">
            <a:off x="3935730" y="2564130"/>
            <a:ext cx="185420" cy="193040"/>
          </a:xfrm>
          <a:prstGeom prst="ellipse">
            <a:avLst/>
          </a:prstGeom>
          <a:noFill/>
          <a:ln w="254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grpSp>
        <p:nvGrpSpPr>
          <p:cNvPr id="47" name="Group 1"/>
          <p:cNvGrpSpPr/>
          <p:nvPr/>
        </p:nvGrpSpPr>
        <p:grpSpPr>
          <a:xfrm rot="16200000">
            <a:off x="3281680" y="2021840"/>
            <a:ext cx="40640" cy="1278890"/>
            <a:chOff x="3281680" y="2021840"/>
            <a:chExt cx="40640" cy="1278890"/>
          </a:xfrm>
          <a:solidFill>
            <a:schemeClr val="accent2">
              <a:lumMod val="75000"/>
            </a:schemeClr>
          </a:solidFill>
        </p:grpSpPr>
        <p:cxnSp>
          <p:nvCxnSpPr>
            <p:cNvPr id="48" name="Straight Connector 14"/>
            <p:cNvCxnSpPr/>
            <p:nvPr/>
          </p:nvCxnSpPr>
          <p:spPr>
            <a:xfrm>
              <a:off x="3322320" y="2021840"/>
              <a:ext cx="1270" cy="1280160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4"/>
            <p:cNvCxnSpPr/>
            <p:nvPr/>
          </p:nvCxnSpPr>
          <p:spPr>
            <a:xfrm>
              <a:off x="3281680" y="2021840"/>
              <a:ext cx="1270" cy="1280160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2"/>
          <p:cNvGrpSpPr/>
          <p:nvPr/>
        </p:nvGrpSpPr>
        <p:grpSpPr>
          <a:xfrm rot="16200000">
            <a:off x="4668520" y="2102485"/>
            <a:ext cx="40640" cy="1129665"/>
            <a:chOff x="4668520" y="2102485"/>
            <a:chExt cx="40640" cy="1129665"/>
          </a:xfrm>
          <a:solidFill>
            <a:schemeClr val="accent2">
              <a:lumMod val="75000"/>
            </a:schemeClr>
          </a:solidFill>
        </p:grpSpPr>
        <p:cxnSp>
          <p:nvCxnSpPr>
            <p:cNvPr id="51" name="Straight Connector 19"/>
            <p:cNvCxnSpPr/>
            <p:nvPr/>
          </p:nvCxnSpPr>
          <p:spPr>
            <a:xfrm>
              <a:off x="4709160" y="2102485"/>
              <a:ext cx="635" cy="1130300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25"/>
            <p:cNvCxnSpPr/>
            <p:nvPr/>
          </p:nvCxnSpPr>
          <p:spPr>
            <a:xfrm>
              <a:off x="4668520" y="2102485"/>
              <a:ext cx="635" cy="1130300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3"/>
          <p:cNvGrpSpPr/>
          <p:nvPr/>
        </p:nvGrpSpPr>
        <p:grpSpPr>
          <a:xfrm rot="16200000">
            <a:off x="6082665" y="2029460"/>
            <a:ext cx="40640" cy="1278890"/>
            <a:chOff x="6082665" y="2029460"/>
            <a:chExt cx="40640" cy="1278890"/>
          </a:xfrm>
          <a:solidFill>
            <a:schemeClr val="accent2">
              <a:lumMod val="75000"/>
            </a:schemeClr>
          </a:solidFill>
        </p:grpSpPr>
        <p:cxnSp>
          <p:nvCxnSpPr>
            <p:cNvPr id="54" name="Straight Connector 21"/>
            <p:cNvCxnSpPr/>
            <p:nvPr/>
          </p:nvCxnSpPr>
          <p:spPr>
            <a:xfrm>
              <a:off x="6122670" y="2029460"/>
              <a:ext cx="635" cy="127952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26"/>
            <p:cNvCxnSpPr/>
            <p:nvPr/>
          </p:nvCxnSpPr>
          <p:spPr>
            <a:xfrm>
              <a:off x="6082665" y="2029460"/>
              <a:ext cx="635" cy="127952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Oval 40"/>
          <p:cNvSpPr>
            <a:spLocks/>
          </p:cNvSpPr>
          <p:nvPr/>
        </p:nvSpPr>
        <p:spPr>
          <a:xfrm rot="16200000">
            <a:off x="2465070" y="2550795"/>
            <a:ext cx="186055" cy="193675"/>
          </a:xfrm>
          <a:prstGeom prst="ellipse">
            <a:avLst/>
          </a:prstGeom>
          <a:noFill/>
          <a:ln w="254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57" name="Oval 41"/>
          <p:cNvSpPr>
            <a:spLocks/>
          </p:cNvSpPr>
          <p:nvPr/>
        </p:nvSpPr>
        <p:spPr>
          <a:xfrm rot="16200000">
            <a:off x="5257165" y="2566035"/>
            <a:ext cx="185420" cy="193040"/>
          </a:xfrm>
          <a:prstGeom prst="ellipse">
            <a:avLst/>
          </a:prstGeom>
          <a:noFill/>
          <a:ln w="254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000"/>
          </a:p>
        </p:txBody>
      </p:sp>
      <p:sp>
        <p:nvSpPr>
          <p:cNvPr id="58" name="Isosceles Triangle 45"/>
          <p:cNvSpPr>
            <a:spLocks/>
          </p:cNvSpPr>
          <p:nvPr/>
        </p:nvSpPr>
        <p:spPr>
          <a:xfrm>
            <a:off x="2517140" y="2355850"/>
            <a:ext cx="95250" cy="165735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59" name="Isosceles Triangle 48"/>
          <p:cNvSpPr>
            <a:spLocks/>
          </p:cNvSpPr>
          <p:nvPr/>
        </p:nvSpPr>
        <p:spPr>
          <a:xfrm rot="10800000" flipH="1">
            <a:off x="3987800" y="2793365"/>
            <a:ext cx="94615" cy="165100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60" name="Isosceles Triangle 69"/>
          <p:cNvSpPr>
            <a:spLocks/>
          </p:cNvSpPr>
          <p:nvPr/>
        </p:nvSpPr>
        <p:spPr>
          <a:xfrm>
            <a:off x="5300345" y="2374265"/>
            <a:ext cx="94615" cy="165100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000"/>
          </a:p>
        </p:txBody>
      </p:sp>
      <p:sp>
        <p:nvSpPr>
          <p:cNvPr id="61" name="Rectangle 70"/>
          <p:cNvSpPr>
            <a:spLocks/>
          </p:cNvSpPr>
          <p:nvPr/>
        </p:nvSpPr>
        <p:spPr>
          <a:xfrm>
            <a:off x="1439545" y="1545590"/>
            <a:ext cx="2296795" cy="658495"/>
          </a:xfrm>
          <a:prstGeom prst="rect">
            <a:avLst/>
          </a:prstGeom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  <a:effectLst>
            <a:outerShdw blurRad="177800" dist="63500" dir="2700000" algn="tl" rotWithShape="0">
              <a:srgbClr val="000000">
                <a:alpha val="1843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62" name="TextBox 61"/>
          <p:cNvSpPr txBox="1">
            <a:spLocks/>
          </p:cNvSpPr>
          <p:nvPr/>
        </p:nvSpPr>
        <p:spPr>
          <a:xfrm>
            <a:off x="1439545" y="1868170"/>
            <a:ext cx="2296795" cy="254635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개발에 필요한 자료들을 조사</a:t>
            </a:r>
          </a:p>
        </p:txBody>
      </p:sp>
      <p:sp>
        <p:nvSpPr>
          <p:cNvPr id="63" name="TextBox 62"/>
          <p:cNvSpPr txBox="1">
            <a:spLocks/>
          </p:cNvSpPr>
          <p:nvPr/>
        </p:nvSpPr>
        <p:spPr>
          <a:xfrm>
            <a:off x="1439545" y="1559560"/>
            <a:ext cx="2296795" cy="254635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자료 조사</a:t>
            </a:r>
          </a:p>
        </p:txBody>
      </p:sp>
      <p:sp>
        <p:nvSpPr>
          <p:cNvPr id="64" name="Oval 40"/>
          <p:cNvSpPr>
            <a:spLocks/>
          </p:cNvSpPr>
          <p:nvPr/>
        </p:nvSpPr>
        <p:spPr>
          <a:xfrm rot="16200000">
            <a:off x="6750685" y="2569210"/>
            <a:ext cx="185420" cy="193040"/>
          </a:xfrm>
          <a:prstGeom prst="ellipse">
            <a:avLst/>
          </a:prstGeom>
          <a:noFill/>
          <a:ln w="254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000"/>
          </a:p>
        </p:txBody>
      </p:sp>
      <p:sp>
        <p:nvSpPr>
          <p:cNvPr id="65" name="Isosceles Triangle 45"/>
          <p:cNvSpPr>
            <a:spLocks/>
          </p:cNvSpPr>
          <p:nvPr/>
        </p:nvSpPr>
        <p:spPr>
          <a:xfrm rot="10800000">
            <a:off x="6802755" y="2808605"/>
            <a:ext cx="94615" cy="165100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000"/>
          </a:p>
        </p:txBody>
      </p:sp>
      <p:grpSp>
        <p:nvGrpSpPr>
          <p:cNvPr id="66" name="Group 1"/>
          <p:cNvGrpSpPr/>
          <p:nvPr/>
        </p:nvGrpSpPr>
        <p:grpSpPr>
          <a:xfrm rot="16200000">
            <a:off x="7799070" y="1787525"/>
            <a:ext cx="40640" cy="1760220"/>
            <a:chOff x="7799070" y="1787525"/>
            <a:chExt cx="40640" cy="1760220"/>
          </a:xfrm>
          <a:solidFill>
            <a:schemeClr val="accent2">
              <a:lumMod val="75000"/>
            </a:schemeClr>
          </a:solidFill>
        </p:grpSpPr>
        <p:cxnSp>
          <p:nvCxnSpPr>
            <p:cNvPr id="67" name="Straight Connector 14"/>
            <p:cNvCxnSpPr/>
            <p:nvPr/>
          </p:nvCxnSpPr>
          <p:spPr>
            <a:xfrm rot="5400000" flipV="1">
              <a:off x="6959600" y="2667635"/>
              <a:ext cx="1760855" cy="63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24"/>
            <p:cNvCxnSpPr/>
            <p:nvPr/>
          </p:nvCxnSpPr>
          <p:spPr>
            <a:xfrm rot="5400000" flipV="1">
              <a:off x="6918960" y="2667635"/>
              <a:ext cx="1760855" cy="63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1"/>
          <p:cNvGrpSpPr/>
          <p:nvPr/>
        </p:nvGrpSpPr>
        <p:grpSpPr>
          <a:xfrm rot="16200000">
            <a:off x="1491615" y="1698625"/>
            <a:ext cx="41910" cy="1927225"/>
            <a:chOff x="1491615" y="1698625"/>
            <a:chExt cx="41910" cy="1927225"/>
          </a:xfrm>
          <a:solidFill>
            <a:schemeClr val="accent2">
              <a:lumMod val="75000"/>
            </a:schemeClr>
          </a:solidFill>
        </p:grpSpPr>
        <p:cxnSp>
          <p:nvCxnSpPr>
            <p:cNvPr id="70" name="Straight Connector 14"/>
            <p:cNvCxnSpPr/>
            <p:nvPr/>
          </p:nvCxnSpPr>
          <p:spPr>
            <a:xfrm rot="5400000">
              <a:off x="568960" y="2661285"/>
              <a:ext cx="1927860" cy="190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24"/>
            <p:cNvCxnSpPr/>
            <p:nvPr/>
          </p:nvCxnSpPr>
          <p:spPr>
            <a:xfrm rot="5400000">
              <a:off x="528320" y="2661285"/>
              <a:ext cx="1927860" cy="1905"/>
            </a:xfrm>
            <a:prstGeom prst="line">
              <a:avLst/>
            </a:prstGeom>
            <a:grpFill/>
            <a:ln w="19050" cap="flat" cmpd="sng">
              <a:solidFill>
                <a:schemeClr val="bg1">
                  <a:lumMod val="65000"/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Oval 71"/>
          <p:cNvSpPr>
            <a:spLocks/>
          </p:cNvSpPr>
          <p:nvPr/>
        </p:nvSpPr>
        <p:spPr>
          <a:xfrm>
            <a:off x="3453765" y="1290320"/>
            <a:ext cx="480060" cy="4800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73025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sz="23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1</a:t>
            </a:r>
            <a:endParaRPr lang="ko-KR" altLang="en-US" sz="2300" b="1">
              <a:solidFill>
                <a:schemeClr val="accent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3" name="TextBox 72"/>
          <p:cNvSpPr txBox="1">
            <a:spLocks/>
          </p:cNvSpPr>
          <p:nvPr/>
        </p:nvSpPr>
        <p:spPr>
          <a:xfrm rot="16200000">
            <a:off x="5297170" y="1948815"/>
            <a:ext cx="473075" cy="240030"/>
          </a:xfrm>
          <a:prstGeom prst="rect">
            <a:avLst/>
          </a:prstGeom>
          <a:noFill/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id-ID" sz="1100">
                <a:solidFill>
                  <a:schemeClr val="bg1"/>
                </a:solidFill>
                <a:latin typeface="微软雅黑" charset="0"/>
                <a:ea typeface="微软雅黑" charset="0"/>
              </a:rPr>
              <a:t>2014</a:t>
            </a:r>
            <a:endParaRPr lang="ko-KR" altLang="en-US" sz="11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4" name="Rectangle 70"/>
          <p:cNvSpPr>
            <a:spLocks/>
          </p:cNvSpPr>
          <p:nvPr/>
        </p:nvSpPr>
        <p:spPr>
          <a:xfrm>
            <a:off x="4211320" y="1447800"/>
            <a:ext cx="2296795" cy="753110"/>
          </a:xfrm>
          <a:prstGeom prst="rect">
            <a:avLst/>
          </a:prstGeom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  <a:effectLst>
            <a:outerShdw blurRad="177800" dist="63500" dir="2700000" algn="tl" rotWithShape="0">
              <a:srgbClr val="000000">
                <a:alpha val="1843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75" name="TextBox 74"/>
          <p:cNvSpPr txBox="1">
            <a:spLocks/>
          </p:cNvSpPr>
          <p:nvPr/>
        </p:nvSpPr>
        <p:spPr>
          <a:xfrm>
            <a:off x="4201795" y="1703705"/>
            <a:ext cx="2296795" cy="438785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짜여진 구상도를 통해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웹 개발을 진행</a:t>
            </a:r>
          </a:p>
        </p:txBody>
      </p:sp>
      <p:sp>
        <p:nvSpPr>
          <p:cNvPr id="76" name="TextBox 75"/>
          <p:cNvSpPr txBox="1">
            <a:spLocks/>
          </p:cNvSpPr>
          <p:nvPr/>
        </p:nvSpPr>
        <p:spPr>
          <a:xfrm>
            <a:off x="4201795" y="1470660"/>
            <a:ext cx="2296795" cy="25400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개발(웹 제작)</a:t>
            </a:r>
          </a:p>
        </p:txBody>
      </p:sp>
      <p:sp>
        <p:nvSpPr>
          <p:cNvPr id="77" name="Oval 71"/>
          <p:cNvSpPr>
            <a:spLocks/>
          </p:cNvSpPr>
          <p:nvPr/>
        </p:nvSpPr>
        <p:spPr>
          <a:xfrm>
            <a:off x="6216650" y="1201420"/>
            <a:ext cx="480060" cy="4800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73025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sz="23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3</a:t>
            </a:r>
            <a:endParaRPr lang="ko-KR" altLang="en-US" sz="2300" b="1">
              <a:solidFill>
                <a:schemeClr val="accent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8" name="Rectangle 70"/>
          <p:cNvSpPr>
            <a:spLocks/>
          </p:cNvSpPr>
          <p:nvPr/>
        </p:nvSpPr>
        <p:spPr>
          <a:xfrm>
            <a:off x="2892425" y="3204845"/>
            <a:ext cx="2296795" cy="1310640"/>
          </a:xfrm>
          <a:prstGeom prst="rect">
            <a:avLst/>
          </a:prstGeom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  <a:effectLst>
            <a:outerShdw blurRad="177800" dist="63500" dir="2700000" algn="tl" rotWithShape="0">
              <a:srgbClr val="000000">
                <a:alpha val="1843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79" name="TextBox 78"/>
          <p:cNvSpPr txBox="1">
            <a:spLocks/>
          </p:cNvSpPr>
          <p:nvPr/>
        </p:nvSpPr>
        <p:spPr>
          <a:xfrm>
            <a:off x="2826385" y="3492500"/>
            <a:ext cx="2407920" cy="99314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어떤 식으로 웹폼을 만들지 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어떤 컨트롤을 삽입하여 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어떻게 프로그래밍을 할지를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개발팀과 함께 공동 작업하여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구상도를 제작</a:t>
            </a:r>
          </a:p>
        </p:txBody>
      </p:sp>
      <p:sp>
        <p:nvSpPr>
          <p:cNvPr id="80" name="TextBox 79"/>
          <p:cNvSpPr txBox="1">
            <a:spLocks/>
          </p:cNvSpPr>
          <p:nvPr/>
        </p:nvSpPr>
        <p:spPr>
          <a:xfrm>
            <a:off x="2892425" y="3218180"/>
            <a:ext cx="2296795" cy="25400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디자인 &amp; 개발</a:t>
            </a:r>
          </a:p>
        </p:txBody>
      </p:sp>
      <p:sp>
        <p:nvSpPr>
          <p:cNvPr id="81" name="Oval 71"/>
          <p:cNvSpPr>
            <a:spLocks/>
          </p:cNvSpPr>
          <p:nvPr/>
        </p:nvSpPr>
        <p:spPr>
          <a:xfrm>
            <a:off x="4906645" y="2948940"/>
            <a:ext cx="479425" cy="47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73025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sz="23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2</a:t>
            </a:r>
            <a:endParaRPr lang="ko-KR" altLang="en-US" sz="2300" b="1">
              <a:solidFill>
                <a:schemeClr val="accent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82" name="TextBox 81"/>
          <p:cNvSpPr txBox="1">
            <a:spLocks/>
          </p:cNvSpPr>
          <p:nvPr/>
        </p:nvSpPr>
        <p:spPr>
          <a:xfrm rot="16200000">
            <a:off x="6804025" y="3695700"/>
            <a:ext cx="472440" cy="239395"/>
          </a:xfrm>
          <a:prstGeom prst="rect">
            <a:avLst/>
          </a:prstGeom>
          <a:noFill/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id-ID" sz="1100">
                <a:solidFill>
                  <a:schemeClr val="bg1"/>
                </a:solidFill>
                <a:latin typeface="微软雅黑" charset="0"/>
                <a:ea typeface="微软雅黑" charset="0"/>
              </a:rPr>
              <a:t>2014</a:t>
            </a:r>
            <a:endParaRPr lang="ko-KR" altLang="en-US" sz="11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83" name="Rectangle 70"/>
          <p:cNvSpPr>
            <a:spLocks/>
          </p:cNvSpPr>
          <p:nvPr/>
        </p:nvSpPr>
        <p:spPr>
          <a:xfrm>
            <a:off x="5708650" y="3204210"/>
            <a:ext cx="2296160" cy="968375"/>
          </a:xfrm>
          <a:prstGeom prst="rect">
            <a:avLst/>
          </a:prstGeom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  <a:effectLst>
            <a:outerShdw blurRad="177800" dist="63500" dir="2700000" algn="tl" rotWithShape="0">
              <a:srgbClr val="000000">
                <a:alpha val="1882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84" name="TextBox 83"/>
          <p:cNvSpPr txBox="1">
            <a:spLocks/>
          </p:cNvSpPr>
          <p:nvPr/>
        </p:nvSpPr>
        <p:spPr>
          <a:xfrm>
            <a:off x="5699125" y="3498215"/>
            <a:ext cx="2296160" cy="62357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그후에 개발을 하며 생긴 문제, 어떤식으로 진행하였는지를 소개할 PPT와 발표준비로 마무리</a:t>
            </a:r>
          </a:p>
        </p:txBody>
      </p:sp>
      <p:sp>
        <p:nvSpPr>
          <p:cNvPr id="85" name="TextBox 84"/>
          <p:cNvSpPr txBox="1">
            <a:spLocks/>
          </p:cNvSpPr>
          <p:nvPr/>
        </p:nvSpPr>
        <p:spPr>
          <a:xfrm>
            <a:off x="5708650" y="3217545"/>
            <a:ext cx="2296160" cy="25400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PPT와 발표</a:t>
            </a:r>
          </a:p>
        </p:txBody>
      </p:sp>
      <p:sp>
        <p:nvSpPr>
          <p:cNvPr id="86" name="Oval 71"/>
          <p:cNvSpPr>
            <a:spLocks/>
          </p:cNvSpPr>
          <p:nvPr/>
        </p:nvSpPr>
        <p:spPr>
          <a:xfrm>
            <a:off x="7723505" y="2948305"/>
            <a:ext cx="479425" cy="47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73025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sz="23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4</a:t>
            </a:r>
            <a:endParaRPr lang="ko-KR" altLang="en-US" sz="2300" b="1">
              <a:solidFill>
                <a:schemeClr val="accent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88" name="도형 34"/>
          <p:cNvCxnSpPr/>
          <p:nvPr/>
        </p:nvCxnSpPr>
        <p:spPr>
          <a:xfrm rot="5400000">
            <a:off x="2361565" y="2710815"/>
            <a:ext cx="743585" cy="661670"/>
          </a:xfrm>
          <a:prstGeom prst="bentConnector3">
            <a:avLst>
              <a:gd name="adj1" fmla="val 50042"/>
            </a:avLst>
          </a:prstGeom>
          <a:ln w="19050" cap="flat" cmpd="sng">
            <a:prstDash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9" name="도형 36"/>
          <p:cNvSpPr>
            <a:spLocks/>
          </p:cNvSpPr>
          <p:nvPr/>
        </p:nvSpPr>
        <p:spPr>
          <a:xfrm>
            <a:off x="2956560" y="2551430"/>
            <a:ext cx="219710" cy="200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0" name="도형 38"/>
          <p:cNvSpPr>
            <a:spLocks/>
          </p:cNvSpPr>
          <p:nvPr/>
        </p:nvSpPr>
        <p:spPr>
          <a:xfrm>
            <a:off x="661035" y="3420110"/>
            <a:ext cx="1708785" cy="755015"/>
          </a:xfrm>
          <a:prstGeom prst="rect">
            <a:avLst/>
          </a:prstGeom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  <a:effectLst>
            <a:outerShdw blurRad="177800" dist="63500" dir="2700000" algn="tl" rotWithShape="0">
              <a:srgbClr val="000000">
                <a:alpha val="1843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latin typeface="微软雅黑" charset="0"/>
              <a:ea typeface="微软雅黑" charset="0"/>
            </a:endParaRPr>
          </a:p>
        </p:txBody>
      </p:sp>
      <p:sp>
        <p:nvSpPr>
          <p:cNvPr id="91" name="텍스트 상자 39"/>
          <p:cNvSpPr txBox="1">
            <a:spLocks/>
          </p:cNvSpPr>
          <p:nvPr/>
        </p:nvSpPr>
        <p:spPr>
          <a:xfrm>
            <a:off x="661035" y="3679190"/>
            <a:ext cx="1708785" cy="43942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웹 프로그래밍 공부</a:t>
            </a:r>
          </a:p>
          <a:p>
            <a:pPr marL="0" indent="0" algn="ctr" latinLnBrk="0">
              <a:buFontTx/>
              <a:buNone/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charset="0"/>
                <a:ea typeface="배달의민족 한나체 Pro" charset="0"/>
              </a:rPr>
              <a:t>웹 디자인 공부</a:t>
            </a:r>
          </a:p>
        </p:txBody>
      </p:sp>
      <p:sp>
        <p:nvSpPr>
          <p:cNvPr id="92" name="텍스트 상자 40"/>
          <p:cNvSpPr txBox="1">
            <a:spLocks/>
          </p:cNvSpPr>
          <p:nvPr/>
        </p:nvSpPr>
        <p:spPr>
          <a:xfrm>
            <a:off x="661035" y="3395980"/>
            <a:ext cx="1708785" cy="254635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개발(준비)</a:t>
            </a:r>
          </a:p>
        </p:txBody>
      </p:sp>
      <p:sp>
        <p:nvSpPr>
          <p:cNvPr id="93" name="도형 41"/>
          <p:cNvSpPr>
            <a:spLocks/>
          </p:cNvSpPr>
          <p:nvPr/>
        </p:nvSpPr>
        <p:spPr>
          <a:xfrm>
            <a:off x="2157095" y="3157855"/>
            <a:ext cx="508000" cy="455295"/>
          </a:xfrm>
          <a:prstGeom prst="ellipse">
            <a:avLst/>
          </a:prstGeom>
          <a:solidFill>
            <a:schemeClr val="bg1">
              <a:lumMod val="95000"/>
            </a:schemeClr>
          </a:solidFill>
          <a:ln w="73025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sz="11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1</a:t>
            </a:r>
            <a:r>
              <a:rPr lang="ko-KR" sz="1100" b="1">
                <a:solidFill>
                  <a:schemeClr val="accent1"/>
                </a:solidFill>
                <a:latin typeface="微软雅黑" charset="0"/>
                <a:ea typeface="微软雅黑" charset="0"/>
              </a:rPr>
              <a:t>.1</a:t>
            </a:r>
            <a:endParaRPr lang="ko-KR" altLang="en-US" sz="1100" b="1">
              <a:solidFill>
                <a:schemeClr val="accent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94" name="텍스트 상자 122"/>
          <p:cNvSpPr txBox="1">
            <a:spLocks/>
          </p:cNvSpPr>
          <p:nvPr/>
        </p:nvSpPr>
        <p:spPr bwMode="auto">
          <a:xfrm>
            <a:off x="1637665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텍스트 상자 123"/>
          <p:cNvSpPr txBox="1">
            <a:spLocks/>
          </p:cNvSpPr>
          <p:nvPr/>
        </p:nvSpPr>
        <p:spPr>
          <a:xfrm>
            <a:off x="7813040" y="210185"/>
            <a:ext cx="1107595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진행 과정</a:t>
            </a:r>
          </a:p>
        </p:txBody>
      </p:sp>
    </p:spTree>
    <p:extLst>
      <p:ext uri="{BB962C8B-B14F-4D97-AF65-F5344CB8AC3E}">
        <p14:creationId xmlns:p14="http://schemas.microsoft.com/office/powerpoint/2010/main" val="250897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그림 9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85" y="648970"/>
            <a:ext cx="3192780" cy="4394200"/>
          </a:xfrm>
          <a:prstGeom prst="rect">
            <a:avLst/>
          </a:prstGeom>
          <a:noFill/>
        </p:spPr>
      </p:pic>
      <p:pic>
        <p:nvPicPr>
          <p:cNvPr id="100" name="그림 9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" y="640715"/>
            <a:ext cx="5251450" cy="4403725"/>
          </a:xfrm>
          <a:prstGeom prst="rect">
            <a:avLst/>
          </a:prstGeom>
          <a:noFill/>
        </p:spPr>
      </p:pic>
      <p:sp>
        <p:nvSpPr>
          <p:cNvPr id="94" name="Rect 0"/>
          <p:cNvSpPr txBox="1">
            <a:spLocks/>
          </p:cNvSpPr>
          <p:nvPr/>
        </p:nvSpPr>
        <p:spPr bwMode="auto">
          <a:xfrm>
            <a:off x="1637665" y="150495"/>
            <a:ext cx="5880735" cy="5232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999490" cy="4000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구조 형식</a:t>
            </a:r>
          </a:p>
        </p:txBody>
      </p:sp>
      <p:pic>
        <p:nvPicPr>
          <p:cNvPr id="104" name="그림 4" descr="C:/Users/lew01/AppData/Roaming/PolarisOffice/ETemp/18968_19662520/image9.png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855" y="607060"/>
            <a:ext cx="3100705" cy="4436110"/>
          </a:xfrm>
          <a:prstGeom prst="rect">
            <a:avLst/>
          </a:prstGeom>
          <a:noFill/>
        </p:spPr>
      </p:pic>
      <p:pic>
        <p:nvPicPr>
          <p:cNvPr id="105" name="그림 5" descr="C:/Users/lew01/AppData/Roaming/PolarisOffice/ETemp/18968_19662520/image10.png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9630" y="598805"/>
            <a:ext cx="3140075" cy="4444365"/>
          </a:xfrm>
          <a:prstGeom prst="rect">
            <a:avLst/>
          </a:prstGeom>
          <a:noFill/>
        </p:spPr>
      </p:pic>
      <p:pic>
        <p:nvPicPr>
          <p:cNvPr id="98" name="그림 92" descr="C:/Users/lew01/AppData/Roaming/PolarisOffice/ETemp/18968_19662520/image11.png"/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5015" y="724535"/>
            <a:ext cx="3082290" cy="436118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100" grpId="0" animBg="1"/>
      <p:bldP spid="104" grpId="0" animBg="1"/>
      <p:bldP spid="105" grpId="0" animBg="1"/>
      <p:bldP spid="9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1" descr="C:/Users/lew01/AppData/Roaming/PolarisOffice/ETemp/3396_22035560/fImage4131829978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714" y="2276475"/>
            <a:ext cx="3470275" cy="1173480"/>
          </a:xfrm>
          <a:prstGeom prst="rect">
            <a:avLst/>
          </a:prstGeom>
          <a:noFill/>
        </p:spPr>
      </p:pic>
      <p:sp>
        <p:nvSpPr>
          <p:cNvPr id="94" name="텍스트 상자 122"/>
          <p:cNvSpPr txBox="1">
            <a:spLocks/>
          </p:cNvSpPr>
          <p:nvPr/>
        </p:nvSpPr>
        <p:spPr bwMode="auto">
          <a:xfrm>
            <a:off x="1637665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텍스트 상자 123"/>
          <p:cNvSpPr txBox="1">
            <a:spLocks/>
          </p:cNvSpPr>
          <p:nvPr/>
        </p:nvSpPr>
        <p:spPr>
          <a:xfrm>
            <a:off x="7813040" y="210185"/>
            <a:ext cx="1107440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진행 과정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8803" y="1066800"/>
            <a:ext cx="8921115" cy="3637280"/>
            <a:chOff x="74295" y="1378585"/>
            <a:chExt cx="8921115" cy="3637280"/>
          </a:xfrm>
        </p:grpSpPr>
        <p:pic>
          <p:nvPicPr>
            <p:cNvPr id="3" name="그림 2" descr="C:/Users/lew01/AppData/Roaming/PolarisOffice/ETemp/3396_22035560/image12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74295" y="1378585"/>
              <a:ext cx="8921115" cy="3637280"/>
            </a:xfrm>
            <a:prstGeom prst="rect">
              <a:avLst/>
            </a:prstGeom>
            <a:noFill/>
          </p:spPr>
        </p:pic>
        <p:sp>
          <p:nvSpPr>
            <p:cNvPr id="6" name="사각형: 둥근 모서리 5"/>
            <p:cNvSpPr>
              <a:spLocks/>
            </p:cNvSpPr>
            <p:nvPr/>
          </p:nvSpPr>
          <p:spPr>
            <a:xfrm>
              <a:off x="2654935" y="1770380"/>
              <a:ext cx="1396365" cy="218567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CDB3867-2B6B-4A85-9730-587F4CB32636}"/>
              </a:ext>
            </a:extLst>
          </p:cNvPr>
          <p:cNvGrpSpPr/>
          <p:nvPr/>
        </p:nvGrpSpPr>
        <p:grpSpPr>
          <a:xfrm>
            <a:off x="370205" y="607695"/>
            <a:ext cx="7597140" cy="4439285"/>
            <a:chOff x="370205" y="607695"/>
            <a:chExt cx="7597140" cy="4439285"/>
          </a:xfrm>
        </p:grpSpPr>
        <p:pic>
          <p:nvPicPr>
            <p:cNvPr id="5" name="그림 4" descr="C:/Users/lew01/AppData/Roaming/PolarisOffice/ETemp/3396_22035560/image13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6" t="1900" r="444" b="797"/>
            <a:stretch>
              <a:fillRect/>
            </a:stretch>
          </p:blipFill>
          <p:spPr>
            <a:xfrm>
              <a:off x="370205" y="607695"/>
              <a:ext cx="7597775" cy="4439920"/>
            </a:xfrm>
            <a:prstGeom prst="rect">
              <a:avLst/>
            </a:prstGeom>
            <a:noFill/>
          </p:spPr>
        </p:pic>
        <p:sp>
          <p:nvSpPr>
            <p:cNvPr id="8" name="사각형: 둥근 모서리 7"/>
            <p:cNvSpPr>
              <a:spLocks/>
            </p:cNvSpPr>
            <p:nvPr/>
          </p:nvSpPr>
          <p:spPr>
            <a:xfrm>
              <a:off x="370205" y="1407160"/>
              <a:ext cx="1579245" cy="24714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437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 0"/>
          <p:cNvSpPr txBox="1">
            <a:spLocks/>
          </p:cNvSpPr>
          <p:nvPr/>
        </p:nvSpPr>
        <p:spPr bwMode="auto">
          <a:xfrm>
            <a:off x="1637665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786273" y="210185"/>
            <a:ext cx="1218124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개발 형식</a:t>
            </a:r>
          </a:p>
        </p:txBody>
      </p:sp>
      <p:pic>
        <p:nvPicPr>
          <p:cNvPr id="97" name="그림 2" descr="C:/Users/lew01/AppData/Roaming/PolarisOffice/ETemp/18632_15974112/fImage32799386879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4" r="5703" b="11299"/>
          <a:stretch>
            <a:fillRect/>
          </a:stretch>
        </p:blipFill>
        <p:spPr>
          <a:xfrm>
            <a:off x="198486" y="831614"/>
            <a:ext cx="8548909" cy="4086543"/>
          </a:xfrm>
          <a:prstGeom prst="rect">
            <a:avLst/>
          </a:prstGeom>
          <a:noFill/>
          <a:ln w="38100" cap="sq" cmpd="sng">
            <a:solidFill>
              <a:srgbClr val="000000">
                <a:alpha val="10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6" name="텍스트 상자 1"/>
          <p:cNvSpPr txBox="1">
            <a:spLocks/>
          </p:cNvSpPr>
          <p:nvPr/>
        </p:nvSpPr>
        <p:spPr>
          <a:xfrm>
            <a:off x="7480712" y="989758"/>
            <a:ext cx="1314450" cy="3384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600" b="0" dirty="0">
                <a:solidFill>
                  <a:schemeClr val="accent1"/>
                </a:solidFill>
                <a:latin typeface="배달의민족 한나체 Pro" charset="0"/>
                <a:ea typeface="배달의민족 한나체 Pro" charset="0"/>
              </a:rPr>
              <a:t>메인 웹 폼</a:t>
            </a:r>
          </a:p>
        </p:txBody>
      </p:sp>
      <p:pic>
        <p:nvPicPr>
          <p:cNvPr id="100" name="그림 11" descr="C:/Users/lew01/AppData/Roaming/PolarisOffice/ETemp/18632_15974112/fImage18110877465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148590"/>
            <a:ext cx="2073275" cy="2096135"/>
          </a:xfrm>
          <a:prstGeom prst="rect">
            <a:avLst/>
          </a:prstGeom>
          <a:noFill/>
        </p:spPr>
      </p:pic>
      <p:pic>
        <p:nvPicPr>
          <p:cNvPr id="98" name="그림 9" descr="C:/Users/lew01/AppData/Roaming/PolarisOffice/ETemp/18632_15974112/fImage1266687524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05" y="609600"/>
            <a:ext cx="2147570" cy="2004695"/>
          </a:xfrm>
          <a:prstGeom prst="rect">
            <a:avLst/>
          </a:prstGeom>
          <a:noFill/>
        </p:spPr>
      </p:pic>
      <p:pic>
        <p:nvPicPr>
          <p:cNvPr id="99" name="그림 10" descr="C:/Users/lew01/AppData/Roaming/PolarisOffice/ETemp/18632_15974112/fImage12952876297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35" y="991870"/>
            <a:ext cx="3128645" cy="2257425"/>
          </a:xfrm>
          <a:prstGeom prst="rect">
            <a:avLst/>
          </a:prstGeom>
          <a:noFill/>
        </p:spPr>
      </p:pic>
      <p:pic>
        <p:nvPicPr>
          <p:cNvPr id="102" name="그림 14" descr="C:/Users/lew01/AppData/Roaming/PolarisOffice/ETemp/18632_15974112/fImage59068809661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673735"/>
            <a:ext cx="2460625" cy="798195"/>
          </a:xfrm>
          <a:prstGeom prst="rect">
            <a:avLst/>
          </a:prstGeom>
          <a:noFill/>
        </p:spPr>
      </p:pic>
      <p:pic>
        <p:nvPicPr>
          <p:cNvPr id="103" name="그림 15" descr="C:/Users/lew01/AppData/Roaming/PolarisOffice/ETemp/18632_15974112/fImage904008818011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848" y="1019415"/>
            <a:ext cx="1994535" cy="1855470"/>
          </a:xfrm>
          <a:prstGeom prst="rect">
            <a:avLst/>
          </a:prstGeom>
          <a:noFill/>
        </p:spPr>
      </p:pic>
      <p:pic>
        <p:nvPicPr>
          <p:cNvPr id="101" name="그림 13" descr="C:/Users/lew01/AppData/Roaming/PolarisOffice/ETemp/18632_15974112/fImage204888791777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715" y="2455546"/>
            <a:ext cx="2553335" cy="243205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그림 76" descr="C:/Users/lew01/AppData/Roaming/PolarisOffice/ETemp/18632_15974112/fImage48187932194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6" r="2548"/>
          <a:stretch>
            <a:fillRect/>
          </a:stretch>
        </p:blipFill>
        <p:spPr>
          <a:xfrm>
            <a:off x="116205" y="574040"/>
            <a:ext cx="8911590" cy="4474845"/>
          </a:xfrm>
          <a:prstGeom prst="rect">
            <a:avLst/>
          </a:prstGeom>
          <a:noFill/>
        </p:spPr>
      </p:pic>
      <p:sp>
        <p:nvSpPr>
          <p:cNvPr id="94" name="Rect 0"/>
          <p:cNvSpPr txBox="1">
            <a:spLocks/>
          </p:cNvSpPr>
          <p:nvPr/>
        </p:nvSpPr>
        <p:spPr bwMode="auto">
          <a:xfrm>
            <a:off x="1631315" y="150495"/>
            <a:ext cx="5880735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1090295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개발 형식</a:t>
            </a:r>
          </a:p>
        </p:txBody>
      </p:sp>
      <p:sp>
        <p:nvSpPr>
          <p:cNvPr id="96" name="텍스트 상자 16"/>
          <p:cNvSpPr txBox="1">
            <a:spLocks/>
          </p:cNvSpPr>
          <p:nvPr/>
        </p:nvSpPr>
        <p:spPr>
          <a:xfrm>
            <a:off x="7509510" y="4274185"/>
            <a:ext cx="1165225" cy="3384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600" b="0">
                <a:solidFill>
                  <a:schemeClr val="accent1"/>
                </a:solidFill>
                <a:latin typeface="배달의민족 한나체 Pro" charset="0"/>
                <a:ea typeface="배달의민족 한나체 Pro" charset="0"/>
              </a:rPr>
              <a:t>리스트 웹폼</a:t>
            </a:r>
          </a:p>
        </p:txBody>
      </p:sp>
      <p:pic>
        <p:nvPicPr>
          <p:cNvPr id="102" name="그림 31" descr="C:/Users/lew01/AppData/Roaming/PolarisOffice/ETemp/18632_15974112/fImage10987890584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7" b="37575"/>
          <a:stretch>
            <a:fillRect/>
          </a:stretch>
        </p:blipFill>
        <p:spPr>
          <a:xfrm>
            <a:off x="447040" y="580411"/>
            <a:ext cx="3778720" cy="373358"/>
          </a:xfrm>
          <a:prstGeom prst="rect">
            <a:avLst/>
          </a:prstGeom>
          <a:noFill/>
          <a:ln w="19050" cap="sq" cmpd="sng">
            <a:solidFill>
              <a:srgbClr val="000000">
                <a:alpha val="10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5" name="그림 73" descr="C:/Users/lew01/AppData/Roaming/PolarisOffice/ETemp/18632_15974112/fImage37289297173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8" y="1265555"/>
            <a:ext cx="1685925" cy="71247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03" name="그림 45" descr="C:/Users/lew01/AppData/Roaming/PolarisOffice/ETemp/18632_15974112/fImage86693891679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73" r="75248" b="6556"/>
          <a:stretch>
            <a:fillRect/>
          </a:stretch>
        </p:blipFill>
        <p:spPr>
          <a:xfrm>
            <a:off x="6722745" y="1148715"/>
            <a:ext cx="2263775" cy="2063750"/>
          </a:xfrm>
          <a:prstGeom prst="rect">
            <a:avLst/>
          </a:prstGeom>
          <a:noFill/>
        </p:spPr>
      </p:pic>
      <p:pic>
        <p:nvPicPr>
          <p:cNvPr id="104" name="그림 46" descr="C:/Users/lew01/AppData/Roaming/PolarisOffice/ETemp/18632_15974112/fImage866938923986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69" t="14419" r="5458" b="78049"/>
          <a:stretch>
            <a:fillRect/>
          </a:stretch>
        </p:blipFill>
        <p:spPr>
          <a:xfrm>
            <a:off x="6581140" y="674370"/>
            <a:ext cx="2322195" cy="516255"/>
          </a:xfrm>
          <a:prstGeom prst="rect">
            <a:avLst/>
          </a:prstGeom>
          <a:noFill/>
        </p:spPr>
      </p:pic>
      <p:pic>
        <p:nvPicPr>
          <p:cNvPr id="98" name="그림 20" descr="C:/Users/lew01/AppData/Roaming/PolarisOffice/ETemp/18632_15974112/fImage48187886164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6" r="77437" b="71419"/>
          <a:stretch>
            <a:fillRect/>
          </a:stretch>
        </p:blipFill>
        <p:spPr>
          <a:xfrm>
            <a:off x="290830" y="1156970"/>
            <a:ext cx="2063750" cy="649605"/>
          </a:xfrm>
          <a:prstGeom prst="rect">
            <a:avLst/>
          </a:prstGeom>
          <a:noFill/>
          <a:ln w="19050" cap="sq" cmpd="sng">
            <a:solidFill>
              <a:srgbClr val="000000">
                <a:alpha val="10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9" name="그림 21" descr="C:/Users/lew01/AppData/Roaming/PolarisOffice/ETemp/18632_15974112/fImage487738874507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8" r="76887" b="69410"/>
          <a:stretch>
            <a:fillRect/>
          </a:stretch>
        </p:blipFill>
        <p:spPr>
          <a:xfrm>
            <a:off x="790575" y="1239520"/>
            <a:ext cx="2113915" cy="840740"/>
          </a:xfrm>
          <a:prstGeom prst="rect">
            <a:avLst/>
          </a:prstGeom>
          <a:noFill/>
          <a:ln w="38100" cap="sq" cmpd="sng">
            <a:solidFill>
              <a:srgbClr val="000000">
                <a:alpha val="10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0" name="그림 22" descr="C:/Users/lew01/AppData/Roaming/PolarisOffice/ETemp/18632_15974112/fImage584718883855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8" r="76708" b="65551"/>
          <a:stretch>
            <a:fillRect/>
          </a:stretch>
        </p:blipFill>
        <p:spPr>
          <a:xfrm>
            <a:off x="1714500" y="1289685"/>
            <a:ext cx="2130425" cy="1031875"/>
          </a:xfrm>
          <a:prstGeom prst="rect">
            <a:avLst/>
          </a:prstGeom>
          <a:noFill/>
          <a:ln w="38100" cap="sq" cmpd="sng">
            <a:solidFill>
              <a:srgbClr val="000000">
                <a:alpha val="10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9" name="그림 77" descr="C:/Users/lew01/AppData/Roaming/PolarisOffice/ETemp/18632_15974112/fImage4916189332039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" y="885824"/>
            <a:ext cx="8187690" cy="3851275"/>
          </a:xfrm>
          <a:prstGeom prst="rect">
            <a:avLst/>
          </a:prstGeom>
          <a:noFill/>
        </p:spPr>
      </p:pic>
      <p:pic>
        <p:nvPicPr>
          <p:cNvPr id="106" name="그림 74" descr="C:/Users/lew01/AppData/Roaming/PolarisOffice/ETemp/18632_15974112/fImage29499301302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" t="-279" r="4860" b="53406"/>
          <a:stretch>
            <a:fillRect/>
          </a:stretch>
        </p:blipFill>
        <p:spPr>
          <a:xfrm>
            <a:off x="437515" y="2903855"/>
            <a:ext cx="3248660" cy="1490345"/>
          </a:xfrm>
          <a:prstGeom prst="rect">
            <a:avLst/>
          </a:prstGeom>
          <a:noFill/>
        </p:spPr>
      </p:pic>
      <p:pic>
        <p:nvPicPr>
          <p:cNvPr id="107" name="그림 75" descr="C:/Users/lew01/AppData/Roaming/PolarisOffice/ETemp/18632_15974112/fImage53249319268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7" t="-1" r="5057" b="-373"/>
          <a:stretch/>
        </p:blipFill>
        <p:spPr>
          <a:xfrm>
            <a:off x="4749075" y="1739900"/>
            <a:ext cx="3696335" cy="2441866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 0"/>
          <p:cNvSpPr txBox="1">
            <a:spLocks/>
          </p:cNvSpPr>
          <p:nvPr/>
        </p:nvSpPr>
        <p:spPr bwMode="auto">
          <a:xfrm>
            <a:off x="1629410" y="150495"/>
            <a:ext cx="5880735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39" y="210185"/>
            <a:ext cx="1107595" cy="7067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개발 형식</a:t>
            </a:r>
          </a:p>
          <a:p>
            <a:pPr marL="0" indent="0" algn="ctr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(코딩)</a:t>
            </a:r>
          </a:p>
        </p:txBody>
      </p:sp>
      <p:pic>
        <p:nvPicPr>
          <p:cNvPr id="97" name="그림 69" descr="C:/Users/lew01/AppData/Roaming/PolarisOffice/ETemp/18632_15974112/fImage178865925150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95" t="33067" r="28379" b="37799"/>
          <a:stretch>
            <a:fillRect/>
          </a:stretch>
        </p:blipFill>
        <p:spPr>
          <a:xfrm>
            <a:off x="233045" y="1007745"/>
            <a:ext cx="6057900" cy="2329815"/>
          </a:xfrm>
          <a:prstGeom prst="rect">
            <a:avLst/>
          </a:prstGeom>
          <a:noFill/>
        </p:spPr>
      </p:pic>
      <p:pic>
        <p:nvPicPr>
          <p:cNvPr id="98" name="그림 70" descr="C:/Users/lew01/AppData/Roaming/PolarisOffice/ETemp/18632_15974112/fImage13300926243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185" y="1006475"/>
            <a:ext cx="3812540" cy="2812415"/>
          </a:xfrm>
          <a:prstGeom prst="rect">
            <a:avLst/>
          </a:prstGeom>
          <a:noFill/>
        </p:spPr>
      </p:pic>
      <p:pic>
        <p:nvPicPr>
          <p:cNvPr id="99" name="그림 71" descr="C:/Users/lew01/AppData/Roaming/PolarisOffice/ETemp/18632_15974112/fImage137069276869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45" y="1156335"/>
            <a:ext cx="3812540" cy="2812415"/>
          </a:xfrm>
          <a:prstGeom prst="rect">
            <a:avLst/>
          </a:prstGeom>
          <a:noFill/>
        </p:spPr>
      </p:pic>
      <p:pic>
        <p:nvPicPr>
          <p:cNvPr id="100" name="그림 72" descr="C:/Users/lew01/AppData/Roaming/PolarisOffice/ETemp/18632_15974112/fImage150749281268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285" y="1405890"/>
            <a:ext cx="3812540" cy="2812415"/>
          </a:xfrm>
          <a:prstGeom prst="rect">
            <a:avLst/>
          </a:prstGeom>
          <a:noFill/>
        </p:spPr>
      </p:pic>
      <p:pic>
        <p:nvPicPr>
          <p:cNvPr id="96" name="그림 68" descr="C:/Users/lew01/AppData/Roaming/PolarisOffice/ETemp/18632_15974112/fImage193234924120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0" t="7116" r="2729" b="14818"/>
          <a:stretch>
            <a:fillRect/>
          </a:stretch>
        </p:blipFill>
        <p:spPr>
          <a:xfrm>
            <a:off x="626110" y="807720"/>
            <a:ext cx="7214870" cy="418592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7D569AA-1792-4726-B45F-1B0BAFEFDD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9" r="2239" b="4820"/>
          <a:stretch/>
        </p:blipFill>
        <p:spPr>
          <a:xfrm>
            <a:off x="85642" y="614045"/>
            <a:ext cx="8939213" cy="43789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4" name="Rect 0"/>
          <p:cNvSpPr txBox="1">
            <a:spLocks/>
          </p:cNvSpPr>
          <p:nvPr/>
        </p:nvSpPr>
        <p:spPr bwMode="auto">
          <a:xfrm>
            <a:off x="1629410" y="150495"/>
            <a:ext cx="5880735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1060298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개발 형식</a:t>
            </a:r>
          </a:p>
        </p:txBody>
      </p:sp>
      <p:sp>
        <p:nvSpPr>
          <p:cNvPr id="96" name="텍스트 상자 47"/>
          <p:cNvSpPr txBox="1">
            <a:spLocks/>
          </p:cNvSpPr>
          <p:nvPr/>
        </p:nvSpPr>
        <p:spPr>
          <a:xfrm>
            <a:off x="7663180" y="4374515"/>
            <a:ext cx="1311275" cy="3384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600" b="0">
                <a:solidFill>
                  <a:schemeClr val="accent1"/>
                </a:solidFill>
                <a:latin typeface="배달의민족 한나체 Pro" charset="0"/>
                <a:ea typeface="배달의민족 한나체 Pro" charset="0"/>
              </a:rPr>
              <a:t>다시보기 웹폼</a:t>
            </a:r>
          </a:p>
        </p:txBody>
      </p:sp>
      <p:pic>
        <p:nvPicPr>
          <p:cNvPr id="104" name="그림 80" descr="C:/Users/lew01/AppData/Roaming/PolarisOffice/ETemp/18632_15974112/fImage8456936213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0" y="1297648"/>
            <a:ext cx="5273040" cy="61849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55CB990-99D8-4F29-882A-ADC7DF7E37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48" r="82835" b="26906"/>
          <a:stretch/>
        </p:blipFill>
        <p:spPr>
          <a:xfrm>
            <a:off x="640302" y="2383207"/>
            <a:ext cx="1978215" cy="168831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D291EE2-8702-48EC-ABCF-2716A3A3A6D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5" r="35118" b="52208"/>
          <a:stretch/>
        </p:blipFill>
        <p:spPr>
          <a:xfrm>
            <a:off x="592685" y="1071982"/>
            <a:ext cx="5932800" cy="168831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C36AD3-3D36-4C5E-9867-0E3F4F3439C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60" r="32126" b="55721"/>
          <a:stretch/>
        </p:blipFill>
        <p:spPr>
          <a:xfrm>
            <a:off x="873745" y="1391860"/>
            <a:ext cx="6206400" cy="15156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07CD15F-2D0E-4601-AD38-ABD0CB5BE50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20" r="32126" b="50000"/>
          <a:stretch/>
        </p:blipFill>
        <p:spPr>
          <a:xfrm>
            <a:off x="1107188" y="1721268"/>
            <a:ext cx="6206400" cy="149976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 0"/>
          <p:cNvSpPr txBox="1">
            <a:spLocks/>
          </p:cNvSpPr>
          <p:nvPr/>
        </p:nvSpPr>
        <p:spPr bwMode="auto">
          <a:xfrm>
            <a:off x="1637665" y="150495"/>
            <a:ext cx="5880735" cy="5232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1052982" cy="7067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개발 형식</a:t>
            </a:r>
          </a:p>
          <a:p>
            <a:pPr marL="0" indent="0" algn="ctr" latinLnBrk="0">
              <a:buFontTx/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(코딩)</a:t>
            </a:r>
          </a:p>
        </p:txBody>
      </p:sp>
      <p:pic>
        <p:nvPicPr>
          <p:cNvPr id="97" name="그림 82" descr="C:/Users/lew01/AppData/Roaming/PolarisOffice/ETemp/18632_15974112/fImage9168493960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0" t="43646" r="25381" b="11258"/>
          <a:stretch>
            <a:fillRect/>
          </a:stretch>
        </p:blipFill>
        <p:spPr>
          <a:xfrm>
            <a:off x="83185" y="1115060"/>
            <a:ext cx="6623050" cy="3220720"/>
          </a:xfrm>
          <a:prstGeom prst="rect">
            <a:avLst/>
          </a:prstGeom>
          <a:noFill/>
        </p:spPr>
      </p:pic>
      <p:pic>
        <p:nvPicPr>
          <p:cNvPr id="96" name="그림 81" descr="C:/Users/lew01/AppData/Roaming/PolarisOffice/ETemp/18632_15974112/fImage20127938490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220" y="1264920"/>
            <a:ext cx="3949065" cy="2921000"/>
          </a:xfrm>
          <a:prstGeom prst="rect">
            <a:avLst/>
          </a:prstGeom>
          <a:noFill/>
        </p:spPr>
      </p:pic>
      <p:pic>
        <p:nvPicPr>
          <p:cNvPr id="98" name="그림 83" descr="C:/Users/lew01/AppData/Roaming/PolarisOffice/ETemp/18632_15974112/fImage9168494011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3" t="37045" r="40693" b="55839"/>
          <a:stretch>
            <a:fillRect/>
          </a:stretch>
        </p:blipFill>
        <p:spPr>
          <a:xfrm>
            <a:off x="2242184" y="1431938"/>
            <a:ext cx="5466715" cy="782320"/>
          </a:xfrm>
          <a:prstGeom prst="rect">
            <a:avLst/>
          </a:prstGeom>
          <a:noFill/>
        </p:spPr>
      </p:pic>
      <p:grpSp>
        <p:nvGrpSpPr>
          <p:cNvPr id="103" name="그룹 89"/>
          <p:cNvGrpSpPr/>
          <p:nvPr/>
        </p:nvGrpSpPr>
        <p:grpSpPr>
          <a:xfrm>
            <a:off x="1585849" y="2463800"/>
            <a:ext cx="5184140" cy="1297940"/>
            <a:chOff x="1805305" y="3120390"/>
            <a:chExt cx="5184140" cy="1297940"/>
          </a:xfrm>
        </p:grpSpPr>
        <p:pic>
          <p:nvPicPr>
            <p:cNvPr id="99" name="그림 84" descr="C:/Users/lew01/AppData/Roaming/PolarisOffice/ETemp/18632_15974112/fImage87689094179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79" r="72250" b="76048"/>
            <a:stretch>
              <a:fillRect/>
            </a:stretch>
          </p:blipFill>
          <p:spPr>
            <a:xfrm>
              <a:off x="1805305" y="3120390"/>
              <a:ext cx="4018915" cy="382905"/>
            </a:xfrm>
            <a:prstGeom prst="rect">
              <a:avLst/>
            </a:prstGeom>
            <a:noFill/>
          </p:spPr>
        </p:pic>
        <p:pic>
          <p:nvPicPr>
            <p:cNvPr id="100" name="그림 86" descr="C:/Users/lew01/AppData/Roaming/PolarisOffice/ETemp/18632_15974112/fImage8419579431654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402" r="71972" b="76224"/>
            <a:stretch>
              <a:fillRect/>
            </a:stretch>
          </p:blipFill>
          <p:spPr>
            <a:xfrm>
              <a:off x="2279650" y="3419475"/>
              <a:ext cx="4335145" cy="366395"/>
            </a:xfrm>
            <a:prstGeom prst="rect">
              <a:avLst/>
            </a:prstGeom>
            <a:noFill/>
          </p:spPr>
        </p:pic>
        <p:pic>
          <p:nvPicPr>
            <p:cNvPr id="101" name="그림 87" descr="C:/Users/lew01/AppData/Roaming/PolarisOffice/ETemp/18632_15974112/fImage9140669446847.png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581" r="66062" b="69225"/>
            <a:stretch>
              <a:fillRect/>
            </a:stretch>
          </p:blipFill>
          <p:spPr>
            <a:xfrm>
              <a:off x="2770505" y="3785235"/>
              <a:ext cx="3928110" cy="316865"/>
            </a:xfrm>
            <a:prstGeom prst="rect">
              <a:avLst/>
            </a:prstGeom>
            <a:noFill/>
          </p:spPr>
        </p:pic>
        <p:pic>
          <p:nvPicPr>
            <p:cNvPr id="102" name="그림 88" descr="C:/Users/lew01/AppData/Roaming/PolarisOffice/ETemp/18632_15974112/fImage9450209455288.pn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59" r="66333" b="69220"/>
            <a:stretch>
              <a:fillRect/>
            </a:stretch>
          </p:blipFill>
          <p:spPr>
            <a:xfrm>
              <a:off x="2961640" y="4101465"/>
              <a:ext cx="4027805" cy="316865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 0"/>
          <p:cNvSpPr txBox="1">
            <a:spLocks/>
          </p:cNvSpPr>
          <p:nvPr/>
        </p:nvSpPr>
        <p:spPr bwMode="auto">
          <a:xfrm>
            <a:off x="1637665" y="150495"/>
            <a:ext cx="5880735" cy="5232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999490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시행착오</a:t>
            </a:r>
          </a:p>
        </p:txBody>
      </p:sp>
      <p:pic>
        <p:nvPicPr>
          <p:cNvPr id="96" name="그림 96" descr="C:/Users/lew01/AppData/Roaming/PolarisOffice/ETemp/18632_15974112/fImage108837096664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6" r="2187" b="39935"/>
          <a:stretch>
            <a:fillRect/>
          </a:stretch>
        </p:blipFill>
        <p:spPr>
          <a:xfrm>
            <a:off x="107950" y="673735"/>
            <a:ext cx="8944610" cy="2496820"/>
          </a:xfrm>
          <a:prstGeom prst="rect">
            <a:avLst/>
          </a:prstGeom>
          <a:noFill/>
        </p:spPr>
      </p:pic>
      <p:pic>
        <p:nvPicPr>
          <p:cNvPr id="99" name="그림 100" descr="C:/Users/lew01/AppData/Roaming/PolarisOffice/ETemp/18632_15974112/fImage175957970136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" t="22000" r="10488" b="3098"/>
          <a:stretch>
            <a:fillRect/>
          </a:stretch>
        </p:blipFill>
        <p:spPr>
          <a:xfrm>
            <a:off x="602932" y="1031875"/>
            <a:ext cx="7938135" cy="3853180"/>
          </a:xfrm>
          <a:prstGeom prst="rect">
            <a:avLst/>
          </a:prstGeom>
          <a:noFill/>
        </p:spPr>
      </p:pic>
      <p:pic>
        <p:nvPicPr>
          <p:cNvPr id="11" name="그림 97" descr="C:/Users/lew01/AppData/Roaming/PolarisOffice/ETemp/18632_15974112/fImage767739679296.png">
            <a:extLst>
              <a:ext uri="{FF2B5EF4-FFF2-40B4-BE49-F238E27FC236}">
                <a16:creationId xmlns:a16="http://schemas.microsoft.com/office/drawing/2014/main" id="{73BCBBD3-C2FF-416D-BC45-BB7F8EFD99A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56" r="1677" b="17506"/>
          <a:stretch>
            <a:fillRect/>
          </a:stretch>
        </p:blipFill>
        <p:spPr>
          <a:xfrm>
            <a:off x="331470" y="1031240"/>
            <a:ext cx="8338820" cy="3602990"/>
          </a:xfrm>
          <a:prstGeom prst="rect">
            <a:avLst/>
          </a:prstGeom>
          <a:noFill/>
        </p:spPr>
      </p:pic>
      <p:pic>
        <p:nvPicPr>
          <p:cNvPr id="12" name="그림 99" descr="C:/Users/lew01/AppData/Roaming/PolarisOffice/ETemp/18632_15974112/fImage516589699218.png">
            <a:extLst>
              <a:ext uri="{FF2B5EF4-FFF2-40B4-BE49-F238E27FC236}">
                <a16:creationId xmlns:a16="http://schemas.microsoft.com/office/drawing/2014/main" id="{81CD18D7-1F3B-4618-9F7A-B3FCF1AF7B8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32" r="2161" b="15395"/>
          <a:stretch>
            <a:fillRect/>
          </a:stretch>
        </p:blipFill>
        <p:spPr>
          <a:xfrm>
            <a:off x="331470" y="1339850"/>
            <a:ext cx="8364855" cy="3661410"/>
          </a:xfrm>
          <a:prstGeom prst="rect">
            <a:avLst/>
          </a:prstGeom>
          <a:noFill/>
        </p:spPr>
      </p:pic>
      <p:pic>
        <p:nvPicPr>
          <p:cNvPr id="13" name="그림 103" descr="C:/Users/lew01/AppData/Roaming/PolarisOffice/ETemp/18632_15974112/fImage473979825372.png">
            <a:extLst>
              <a:ext uri="{FF2B5EF4-FFF2-40B4-BE49-F238E27FC236}">
                <a16:creationId xmlns:a16="http://schemas.microsoft.com/office/drawing/2014/main" id="{E6E10D0C-20C8-4D54-AE3D-9C1B54589D3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90" t="60666" r="61137"/>
          <a:stretch>
            <a:fillRect/>
          </a:stretch>
        </p:blipFill>
        <p:spPr>
          <a:xfrm>
            <a:off x="2443798" y="2610485"/>
            <a:ext cx="3364865" cy="2023745"/>
          </a:xfrm>
          <a:prstGeom prst="rect">
            <a:avLst/>
          </a:prstGeom>
          <a:noFill/>
        </p:spPr>
      </p:pic>
      <p:pic>
        <p:nvPicPr>
          <p:cNvPr id="14" name="그림 105" descr="C:/Users/lew01/AppData/Roaming/PolarisOffice/ETemp/18632_15974112/fImage1477949848057.png">
            <a:extLst>
              <a:ext uri="{FF2B5EF4-FFF2-40B4-BE49-F238E27FC236}">
                <a16:creationId xmlns:a16="http://schemas.microsoft.com/office/drawing/2014/main" id="{0F53DACB-C289-4848-ABC0-21FB1F2EEBC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66" t="36982" r="48756" b="21648"/>
          <a:stretch>
            <a:fillRect/>
          </a:stretch>
        </p:blipFill>
        <p:spPr>
          <a:xfrm>
            <a:off x="5017770" y="1922145"/>
            <a:ext cx="3220085" cy="2829560"/>
          </a:xfrm>
          <a:prstGeom prst="rect">
            <a:avLst/>
          </a:prstGeom>
          <a:noFill/>
        </p:spPr>
      </p:pic>
      <p:pic>
        <p:nvPicPr>
          <p:cNvPr id="15" name="그림 104" descr="C:/Users/lew01/AppData/Roaming/PolarisOffice/ETemp/18632_15974112/fImage9355098349.png">
            <a:extLst>
              <a:ext uri="{FF2B5EF4-FFF2-40B4-BE49-F238E27FC236}">
                <a16:creationId xmlns:a16="http://schemas.microsoft.com/office/drawing/2014/main" id="{53F89956-6ECE-4645-83E4-85FCB5126B1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8" t="14605" r="33666" b="45192"/>
          <a:stretch>
            <a:fillRect/>
          </a:stretch>
        </p:blipFill>
        <p:spPr>
          <a:xfrm>
            <a:off x="4575810" y="1547495"/>
            <a:ext cx="4410710" cy="236410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 0"/>
          <p:cNvSpPr txBox="1">
            <a:spLocks/>
          </p:cNvSpPr>
          <p:nvPr/>
        </p:nvSpPr>
        <p:spPr bwMode="auto">
          <a:xfrm>
            <a:off x="1637665" y="150495"/>
            <a:ext cx="5880735" cy="5232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95" name="Rect 0"/>
          <p:cNvSpPr txBox="1">
            <a:spLocks/>
          </p:cNvSpPr>
          <p:nvPr/>
        </p:nvSpPr>
        <p:spPr>
          <a:xfrm>
            <a:off x="7813040" y="210185"/>
            <a:ext cx="999490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시행착오</a:t>
            </a:r>
          </a:p>
        </p:txBody>
      </p:sp>
      <p:pic>
        <p:nvPicPr>
          <p:cNvPr id="96" name="그림 102" descr="C:/Users/lew01/AppData/Roaming/PolarisOffice/ETemp/18632_15974112/fImage1508683981878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607060"/>
            <a:ext cx="3139440" cy="4443730"/>
          </a:xfrm>
          <a:prstGeom prst="rect">
            <a:avLst/>
          </a:prstGeom>
          <a:noFill/>
        </p:spPr>
      </p:pic>
      <p:pic>
        <p:nvPicPr>
          <p:cNvPr id="97" name="그림 106" descr="C:/Users/lew01/AppData/Roaming/PolarisOffice/ETemp/18632_15974112/fImage104797985814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" t="14136" r="39673" b="858"/>
          <a:stretch>
            <a:fillRect/>
          </a:stretch>
        </p:blipFill>
        <p:spPr>
          <a:xfrm>
            <a:off x="3510915" y="756920"/>
            <a:ext cx="5201285" cy="3911600"/>
          </a:xfrm>
          <a:prstGeom prst="rect">
            <a:avLst/>
          </a:prstGeom>
          <a:noFill/>
        </p:spPr>
      </p:pic>
      <p:pic>
        <p:nvPicPr>
          <p:cNvPr id="98" name="그림 107" descr="C:/Users/lew01/AppData/Roaming/PolarisOffice/ETemp/18632_15974112/fImage2532919866360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87" r="8006" b="5877"/>
          <a:stretch>
            <a:fillRect/>
          </a:stretch>
        </p:blipFill>
        <p:spPr>
          <a:xfrm>
            <a:off x="474345" y="1148080"/>
            <a:ext cx="8412480" cy="3853180"/>
          </a:xfrm>
          <a:prstGeom prst="rect">
            <a:avLst/>
          </a:prstGeom>
          <a:noFill/>
        </p:spPr>
      </p:pic>
      <p:pic>
        <p:nvPicPr>
          <p:cNvPr id="99" name="그림 108" descr="C:/Users/lew01/AppData/Roaming/PolarisOffice/ETemp/18632_15974112/fImage3180639873542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0" t="12777" r="6760" b="1160"/>
          <a:stretch>
            <a:fillRect/>
          </a:stretch>
        </p:blipFill>
        <p:spPr>
          <a:xfrm>
            <a:off x="965683" y="607060"/>
            <a:ext cx="7073265" cy="4427220"/>
          </a:xfrm>
          <a:prstGeom prst="rect">
            <a:avLst/>
          </a:prstGeom>
          <a:noFill/>
        </p:spPr>
      </p:pic>
      <p:pic>
        <p:nvPicPr>
          <p:cNvPr id="100" name="그림 109" descr="C:/Users/lew01/AppData/Roaming/PolarisOffice/ETemp/18632_15974112/fImage2787889882821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6" t="18835" r="17201" b="2245"/>
          <a:stretch>
            <a:fillRect/>
          </a:stretch>
        </p:blipFill>
        <p:spPr>
          <a:xfrm>
            <a:off x="1036802" y="1000760"/>
            <a:ext cx="6931025" cy="379476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17"/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0" y="0"/>
            <a:ext cx="4077970" cy="5143500"/>
          </a:xfrm>
          <a:custGeom>
            <a:avLst/>
            <a:gdLst>
              <a:gd name="T0" fmla="*/ 0 w 5437991"/>
              <a:gd name="T1" fmla="*/ 0 h 6858000"/>
              <a:gd name="T2" fmla="*/ 5433976 w 5437991"/>
              <a:gd name="T3" fmla="*/ 0 h 6858000"/>
              <a:gd name="T4" fmla="*/ 1631922 w 5437991"/>
              <a:gd name="T5" fmla="*/ 6858000 h 6858000"/>
              <a:gd name="T6" fmla="*/ 0 w 5437991"/>
              <a:gd name="T7" fmla="*/ 6858000 h 6858000"/>
              <a:gd name="T8" fmla="*/ 0 w 543799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437991" h="6858000">
                <a:moveTo>
                  <a:pt x="0" y="0"/>
                </a:moveTo>
                <a:lnTo>
                  <a:pt x="5437991" y="0"/>
                </a:lnTo>
                <a:lnTo>
                  <a:pt x="1633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1013"/>
          </a:p>
        </p:txBody>
      </p:sp>
      <p:sp>
        <p:nvSpPr>
          <p:cNvPr id="5" name="Text Box 20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81075" y="904875"/>
            <a:ext cx="1358265" cy="369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rgbClr val="FFFFFF"/>
                </a:solidFill>
                <a:latin typeface="Arial Black" panose="020B0A04020102020204" pitchFamily="34" charset="0"/>
                <a:ea typeface="华文新魏" panose="02010800040101010101" pitchFamily="2" charset="-122"/>
              </a:rPr>
              <a:t>Contents</a:t>
            </a:r>
          </a:p>
        </p:txBody>
      </p:sp>
      <p:sp>
        <p:nvSpPr>
          <p:cNvPr id="6" name="文本框 2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09550" y="621665"/>
            <a:ext cx="1011555" cy="1199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lnSpc>
                <a:spcPct val="90000"/>
              </a:lnSpc>
              <a:spcBef>
                <a:spcPts val="750"/>
              </a:spcBef>
              <a:buFontTx/>
              <a:buNone/>
              <a:defRPr lang="en-GB" altLang="en-US" sz="21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lvl="1" indent="-28575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lvl="2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5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lvl="3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lvl="4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lvl="5" indent="-228600" eaLnBrk="0" fontAlgn="base" latinLnBrk="0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lvl="6" indent="-228600" eaLnBrk="0" fontAlgn="base" latinLnBrk="0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lvl="7" indent="-228600" eaLnBrk="0" fontAlgn="base" latinLnBrk="0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lvl="8" indent="-228600" eaLnBrk="0" fontAlgn="base" latinLnBrk="0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marL="0" indent="0" algn="ctr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3600">
                <a:solidFill>
                  <a:srgbClr val="FFFFFF"/>
                </a:solidFill>
                <a:latin typeface="배달의민족 한나체 Pro" charset="0"/>
                <a:ea typeface="배달의민족 한나체 Pro" charset="0"/>
              </a:rPr>
              <a:t>목</a:t>
            </a:r>
          </a:p>
          <a:p>
            <a:pPr marL="0" indent="0" algn="ctr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3600">
                <a:solidFill>
                  <a:srgbClr val="FFFFFF"/>
                </a:solidFill>
                <a:latin typeface="배달의민족 한나체 Pro" charset="0"/>
                <a:ea typeface="배달의민족 한나체 Pro" charset="0"/>
              </a:rPr>
              <a:t>차</a:t>
            </a:r>
          </a:p>
        </p:txBody>
      </p:sp>
      <p:cxnSp>
        <p:nvCxnSpPr>
          <p:cNvPr id="7" name="直接连接符 22"/>
          <p:cNvCxnSpPr>
            <a:cxnSpLocks noChangeShapeType="1"/>
          </p:cNvCxnSpPr>
          <p:nvPr>
            <p:custDataLst>
              <p:tags r:id="rId4"/>
            </p:custDataLst>
          </p:nvPr>
        </p:nvCxnSpPr>
        <p:spPr bwMode="auto">
          <a:xfrm>
            <a:off x="429895" y="1221740"/>
            <a:ext cx="1823085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4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>
            <a:off x="991870" y="401320"/>
            <a:ext cx="0" cy="1593215"/>
          </a:xfrm>
          <a:prstGeom prst="line">
            <a:avLst/>
          </a:prstGeom>
          <a:noFill/>
          <a:ln w="9525">
            <a:solidFill>
              <a:srgbClr val="FFFF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25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950210" y="1184910"/>
            <a:ext cx="552450" cy="55118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椭圆 2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588260" y="1827530"/>
            <a:ext cx="552450" cy="55245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椭圆 2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2240915" y="2486025"/>
            <a:ext cx="551180" cy="55245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30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1885950" y="3137535"/>
            <a:ext cx="551180" cy="55118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椭圆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2990850" y="1223645"/>
            <a:ext cx="471805" cy="472440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14" name="椭圆 32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627630" y="1868170"/>
            <a:ext cx="472440" cy="471805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15" name="椭圆 33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280285" y="2525395"/>
            <a:ext cx="472440" cy="472440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16" name="椭圆 34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925320" y="3170555"/>
            <a:ext cx="472440" cy="472440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04</a:t>
            </a:r>
          </a:p>
        </p:txBody>
      </p:sp>
      <p:sp>
        <p:nvSpPr>
          <p:cNvPr id="17" name="文本框 35"/>
          <p:cNvSpPr txBox="1">
            <a:spLocks noChangeArrowheads="1"/>
          </p:cNvSpPr>
          <p:nvPr/>
        </p:nvSpPr>
        <p:spPr bwMode="auto">
          <a:xfrm>
            <a:off x="3527425" y="1178560"/>
            <a:ext cx="3845560" cy="5035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ctr">
            <a:normAutofit fontScale="77500" lnSpcReduction="20000"/>
          </a:bodyPr>
          <a:lstStyle>
            <a:lvl1pPr marL="0" indent="0" latinLnBrk="0">
              <a:lnSpc>
                <a:spcPct val="90000"/>
              </a:lnSpc>
              <a:spcBef>
                <a:spcPts val="750"/>
              </a:spcBef>
              <a:buFontTx/>
              <a:buNone/>
              <a:defRPr lang="en-GB" altLang="en-US" sz="21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lvl="1" indent="-28575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lvl="2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5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lvl="3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lvl="4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lvl="5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lvl="6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lvl="7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lvl="8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marL="0" indent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ko-KR" altLang="en-US" sz="2200">
                <a:latin typeface="배달의민족 한나체 Pro" charset="0"/>
                <a:ea typeface="배달의민족 한나체 Pro" charset="0"/>
              </a:rPr>
              <a:t>팀 프로젝트 수행과정 및 개별 역할소개</a:t>
            </a:r>
          </a:p>
        </p:txBody>
      </p:sp>
      <p:sp>
        <p:nvSpPr>
          <p:cNvPr id="18" name="文本框 36"/>
          <p:cNvSpPr txBox="1">
            <a:spLocks noChangeArrowheads="1"/>
          </p:cNvSpPr>
          <p:nvPr/>
        </p:nvSpPr>
        <p:spPr bwMode="auto">
          <a:xfrm>
            <a:off x="3164840" y="1850390"/>
            <a:ext cx="2793365" cy="5035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ctr">
            <a:normAutofit/>
          </a:bodyPr>
          <a:lstStyle>
            <a:lvl1pPr marL="0" indent="0" latinLnBrk="0">
              <a:lnSpc>
                <a:spcPct val="90000"/>
              </a:lnSpc>
              <a:spcBef>
                <a:spcPts val="750"/>
              </a:spcBef>
              <a:buFontTx/>
              <a:buNone/>
              <a:defRPr lang="en-GB" altLang="en-US" sz="21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lvl="1" indent="-28575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lvl="2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5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lvl="3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lvl="4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lvl="5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lvl="6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lvl="7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lvl="8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marL="0" indent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ko-KR" altLang="en-US" sz="1850">
                <a:latin typeface="배달의민족 한나체 Pro" charset="0"/>
                <a:ea typeface="배달의민족 한나체 Pro" charset="0"/>
              </a:rPr>
              <a:t>프로젝트의 주제</a:t>
            </a:r>
          </a:p>
        </p:txBody>
      </p:sp>
      <p:sp>
        <p:nvSpPr>
          <p:cNvPr id="19" name="文本框 37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2787015" y="2555240"/>
            <a:ext cx="2792095" cy="503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>
            <a:normAutofit/>
          </a:bodyPr>
          <a:lstStyle>
            <a:lvl1pPr marL="0" indent="0" latinLnBrk="0">
              <a:lnSpc>
                <a:spcPct val="90000"/>
              </a:lnSpc>
              <a:spcBef>
                <a:spcPts val="750"/>
              </a:spcBef>
              <a:buFontTx/>
              <a:buNone/>
              <a:defRPr lang="en-GB" altLang="en-US" sz="21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lvl="1" indent="-28575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lvl="2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5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lvl="3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lvl="4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lvl="5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lvl="6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lvl="7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lvl="8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marL="0" indent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ko-KR" altLang="en-US" sz="1850"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sp>
        <p:nvSpPr>
          <p:cNvPr id="20" name="文本框 38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2426335" y="3186430"/>
            <a:ext cx="2791460" cy="50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>
            <a:normAutofit/>
          </a:bodyPr>
          <a:lstStyle>
            <a:lvl1pPr marL="0" indent="0" latinLnBrk="0">
              <a:lnSpc>
                <a:spcPct val="90000"/>
              </a:lnSpc>
              <a:spcBef>
                <a:spcPts val="750"/>
              </a:spcBef>
              <a:buFontTx/>
              <a:buNone/>
              <a:defRPr lang="en-GB" altLang="en-US" sz="21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lvl="1" indent="-28575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lvl="2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5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lvl="3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lvl="4" indent="-228600" latinLnBrk="0">
              <a:lnSpc>
                <a:spcPct val="90000"/>
              </a:lnSpc>
              <a:spcBef>
                <a:spcPts val="375"/>
              </a:spcBef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lvl="5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lvl="6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lvl="7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lvl="8" indent="-228600" fontAlgn="base" latinLnBrk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Tx/>
              <a:buNone/>
              <a:defRPr lang="en-GB" altLang="en-US" sz="13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marL="0" indent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ko-KR" altLang="en-US" sz="1850">
                <a:latin typeface="배달의민족 한나체 Pro" charset="0"/>
                <a:ea typeface="배달의민족 한나체 Pro" charset="0"/>
              </a:rPr>
              <a:t>프로젝트 시연</a:t>
            </a:r>
          </a:p>
        </p:txBody>
      </p:sp>
      <p:sp>
        <p:nvSpPr>
          <p:cNvPr id="24" name="任意多边形 23"/>
          <p:cNvSpPr>
            <a:spLocks/>
          </p:cNvSpPr>
          <p:nvPr>
            <p:custDataLst>
              <p:tags r:id="rId16"/>
            </p:custDataLst>
          </p:nvPr>
        </p:nvSpPr>
        <p:spPr bwMode="auto">
          <a:xfrm flipH="1" flipV="1">
            <a:off x="6138545" y="0"/>
            <a:ext cx="3005455" cy="5143500"/>
          </a:xfrm>
          <a:custGeom>
            <a:avLst/>
            <a:gdLst>
              <a:gd name="connsiteX0" fmla="*/ 476055 w 3005421"/>
              <a:gd name="connsiteY0" fmla="*/ 5117306 h 5117306"/>
              <a:gd name="connsiteX1" fmla="*/ 0 w 3005421"/>
              <a:gd name="connsiteY1" fmla="*/ 5117306 h 5117306"/>
              <a:gd name="connsiteX2" fmla="*/ 0 w 3005421"/>
              <a:gd name="connsiteY2" fmla="*/ 0 h 5117306"/>
              <a:gd name="connsiteX3" fmla="*/ 3005421 w 3005421"/>
              <a:gd name="connsiteY3" fmla="*/ 0 h 5117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5421" h="5117306">
                <a:moveTo>
                  <a:pt x="476055" y="5117306"/>
                </a:moveTo>
                <a:lnTo>
                  <a:pt x="0" y="5117306"/>
                </a:lnTo>
                <a:lnTo>
                  <a:pt x="0" y="0"/>
                </a:lnTo>
                <a:lnTo>
                  <a:pt x="3005421" y="0"/>
                </a:lnTo>
                <a:close/>
              </a:path>
            </a:pathLst>
          </a:custGeom>
          <a:blipFill dpi="0" rotWithShape="0">
            <a:blip r:embed="rId1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wrap="square" anchor="ctr">
            <a:noAutofit/>
          </a:bodyPr>
          <a:lstStyle/>
          <a:p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50578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" descr="C:/Users/lew01/AppData/Roaming/PolarisOffice/ETemp/18632_15974112/ImageTmp/image1.png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5905" cy="5145405"/>
          </a:xfrm>
          <a:prstGeom prst="rect">
            <a:avLst/>
          </a:prstGeom>
          <a:noFill/>
        </p:spPr>
      </p:pic>
      <p:pic>
        <p:nvPicPr>
          <p:cNvPr id="4" name="Picture " descr="C:/Users/lew01/AppData/Roaming/PolarisOffice/ETemp/18632_15974112/image2.pn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126740" y="-3504565"/>
            <a:ext cx="2891155" cy="9145270"/>
          </a:xfrm>
          <a:prstGeom prst="rect">
            <a:avLst/>
          </a:prstGeom>
          <a:noFill/>
        </p:spPr>
      </p:pic>
      <p:sp>
        <p:nvSpPr>
          <p:cNvPr id="15" name="Rect 0"/>
          <p:cNvSpPr>
            <a:spLocks/>
          </p:cNvSpPr>
          <p:nvPr/>
        </p:nvSpPr>
        <p:spPr bwMode="auto">
          <a:xfrm>
            <a:off x="3539490" y="942340"/>
            <a:ext cx="2238375" cy="2239010"/>
          </a:xfrm>
          <a:prstGeom prst="ellipse">
            <a:avLst/>
          </a:prstGeom>
          <a:gradFill rotWithShape="1">
            <a:gsLst>
              <a:gs pos="0">
                <a:schemeClr val="bg1">
                  <a:lumMod val="85000"/>
                </a:schemeClr>
              </a:gs>
              <a:gs pos="92000">
                <a:srgbClr val="FFFFFF"/>
              </a:gs>
            </a:gsLst>
            <a:lin ang="2400000"/>
          </a:gradFill>
          <a:ln w="50800" cap="flat" cmpd="sng">
            <a:gradFill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2700000"/>
            </a:gradFill>
            <a:prstDash val="solid"/>
          </a:ln>
          <a:effectLst>
            <a:outerShdw blurRad="330200" dist="152400" dir="4200000" sx="103000" sy="103000" algn="tl" rotWithShape="0">
              <a:srgbClr val="000000">
                <a:alpha val="35294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>
              <a:latin typeface="微软雅黑" charset="0"/>
              <a:ea typeface="微软雅黑" charset="0"/>
            </a:endParaRPr>
          </a:p>
        </p:txBody>
      </p:sp>
      <p:sp>
        <p:nvSpPr>
          <p:cNvPr id="34" name="Rect 0"/>
          <p:cNvSpPr txBox="1">
            <a:spLocks/>
          </p:cNvSpPr>
          <p:nvPr/>
        </p:nvSpPr>
        <p:spPr bwMode="auto">
          <a:xfrm>
            <a:off x="1811020" y="3428365"/>
            <a:ext cx="5880735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 시연</a:t>
            </a:r>
          </a:p>
        </p:txBody>
      </p:sp>
      <p:grpSp>
        <p:nvGrpSpPr>
          <p:cNvPr id="36" name="Group 5"/>
          <p:cNvGrpSpPr/>
          <p:nvPr/>
        </p:nvGrpSpPr>
        <p:grpSpPr>
          <a:xfrm>
            <a:off x="2282825" y="3959225"/>
            <a:ext cx="4943475" cy="47625"/>
            <a:chOff x="2282825" y="3959225"/>
            <a:chExt cx="4943475" cy="47625"/>
          </a:xfrm>
        </p:grpSpPr>
        <p:grpSp>
          <p:nvGrpSpPr>
            <p:cNvPr id="37" name="Group 5"/>
            <p:cNvGrpSpPr/>
            <p:nvPr/>
          </p:nvGrpSpPr>
          <p:grpSpPr>
            <a:xfrm>
              <a:off x="2282825" y="3959225"/>
              <a:ext cx="4920615" cy="46990"/>
              <a:chOff x="2282825" y="3959225"/>
              <a:chExt cx="4920615" cy="46990"/>
            </a:xfrm>
          </p:grpSpPr>
          <p:cxnSp>
            <p:nvCxnSpPr>
              <p:cNvPr id="39" name="Rect 0"/>
              <p:cNvCxnSpPr/>
              <p:nvPr/>
            </p:nvCxnSpPr>
            <p:spPr>
              <a:xfrm>
                <a:off x="2305685" y="3981450"/>
                <a:ext cx="4897755" cy="1270"/>
              </a:xfrm>
              <a:prstGeom prst="line">
                <a:avLst/>
              </a:prstGeom>
              <a:ln w="635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Rect 0"/>
              <p:cNvSpPr>
                <a:spLocks/>
              </p:cNvSpPr>
              <p:nvPr/>
            </p:nvSpPr>
            <p:spPr>
              <a:xfrm>
                <a:off x="2282825" y="3959225"/>
                <a:ext cx="46990" cy="46990"/>
              </a:xfrm>
              <a:prstGeom prst="ellipse">
                <a:avLst/>
              </a:prstGeom>
              <a:solidFill>
                <a:schemeClr val="bg1"/>
              </a:solidFill>
              <a:ln w="1270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>
                  <a:solidFill>
                    <a:srgbClr val="2B303A"/>
                  </a:solidFill>
                </a:endParaRPr>
              </a:p>
            </p:txBody>
          </p:sp>
        </p:grpSp>
        <p:sp>
          <p:nvSpPr>
            <p:cNvPr id="38" name="Rect 0"/>
            <p:cNvSpPr>
              <a:spLocks/>
            </p:cNvSpPr>
            <p:nvPr/>
          </p:nvSpPr>
          <p:spPr>
            <a:xfrm>
              <a:off x="7179310" y="3959860"/>
              <a:ext cx="46990" cy="46990"/>
            </a:xfrm>
            <a:prstGeom prst="ellipse">
              <a:avLst/>
            </a:prstGeom>
            <a:solidFill>
              <a:schemeClr val="bg1"/>
            </a:solidFill>
            <a:ln w="12700" cap="flat" cmpd="sng">
              <a:solidFill>
                <a:srgbClr val="2B303A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>
                <a:solidFill>
                  <a:srgbClr val="2B303A"/>
                </a:solidFill>
              </a:endParaRPr>
            </a:p>
          </p:txBody>
        </p:sp>
      </p:grpSp>
      <p:sp>
        <p:nvSpPr>
          <p:cNvPr id="2" name="Rect 0"/>
          <p:cNvSpPr txBox="1">
            <a:spLocks/>
          </p:cNvSpPr>
          <p:nvPr/>
        </p:nvSpPr>
        <p:spPr>
          <a:xfrm>
            <a:off x="3996690" y="1505585"/>
            <a:ext cx="1311275" cy="11995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微软雅黑" charset="0"/>
                <a:ea typeface="微软雅黑" charset="0"/>
              </a:rPr>
              <a:t>0</a:t>
            </a:r>
            <a:r>
              <a:rPr lang="ko-KR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微软雅黑" charset="0"/>
                <a:ea typeface="微软雅黑" charset="0"/>
              </a:rPr>
              <a:t>4</a:t>
            </a:r>
            <a:endParaRPr lang="ko-KR" altLang="en-US" sz="7200" b="1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4" name="Text Box 2"/>
          <p:cNvSpPr txBox="1">
            <a:spLocks noChangeArrowheads="1"/>
          </p:cNvSpPr>
          <p:nvPr/>
        </p:nvSpPr>
        <p:spPr bwMode="auto">
          <a:xfrm>
            <a:off x="1458057" y="3775834"/>
            <a:ext cx="6109970" cy="5847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zh-CN" sz="3200" b="0" i="0" strike="noStrike" cap="none" dirty="0">
                <a:ln w="9525" cap="flat" cmpd="sng">
                  <a:noFill/>
                  <a:prstDash/>
                </a:ln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긴 발표를 </a:t>
            </a:r>
            <a:r>
              <a:rPr lang="ko-KR" altLang="zh-CN" sz="3200" b="0" i="0" strike="noStrike" cap="none" dirty="0" err="1">
                <a:ln w="9525" cap="flat" cmpd="sng">
                  <a:noFill/>
                  <a:prstDash/>
                </a:ln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들어주셔서</a:t>
            </a:r>
            <a:r>
              <a:rPr lang="ko-KR" altLang="zh-CN" sz="3200" b="0" i="0" strike="noStrike" cap="none" dirty="0">
                <a:ln w="9525" cap="flat" cmpd="sng">
                  <a:noFill/>
                  <a:prstDash/>
                </a:ln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 감사합니다!</a:t>
            </a:r>
            <a:endParaRPr lang="ko-KR" altLang="en-US" sz="3200" b="0" i="0" strike="noStrike" cap="none" dirty="0">
              <a:ln w="9525" cap="flat" cmpd="sng">
                <a:noFill/>
                <a:prstDash/>
              </a:ln>
              <a:solidFill>
                <a:srgbClr val="2B303A"/>
              </a:solidFill>
              <a:latin typeface="배달의민족 한나체 Pro" charset="0"/>
              <a:ea typeface="배달의민족 한나체 Pro" charset="0"/>
            </a:endParaRPr>
          </a:p>
        </p:txBody>
      </p:sp>
      <p:pic>
        <p:nvPicPr>
          <p:cNvPr id="1026" name="Picture 2" descr="제리짤 제리인사짤 제리변형짤 톰과 제리 짤 톰짤 모음 : 네이버 블로그">
            <a:extLst>
              <a:ext uri="{FF2B5EF4-FFF2-40B4-BE49-F238E27FC236}">
                <a16:creationId xmlns:a16="http://schemas.microsoft.com/office/drawing/2014/main" id="{4786DF78-5663-4221-8BAF-6D0A1061FE6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463" y="467995"/>
            <a:ext cx="4187659" cy="314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처음 딸친 썰 푼다 :: 웃긴대학 대기자료">
            <a:extLst>
              <a:ext uri="{FF2B5EF4-FFF2-40B4-BE49-F238E27FC236}">
                <a16:creationId xmlns:a16="http://schemas.microsoft.com/office/drawing/2014/main" id="{E386F1A8-4FAE-4FD6-80F0-1C40F596123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18" y="857568"/>
            <a:ext cx="3443225" cy="252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2">
            <a:extLst>
              <a:ext uri="{FF2B5EF4-FFF2-40B4-BE49-F238E27FC236}">
                <a16:creationId xmlns:a16="http://schemas.microsoft.com/office/drawing/2014/main" id="{1384C0F1-80F8-4D05-875C-FC72FD8AF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9990" y="4709190"/>
            <a:ext cx="7014210" cy="2768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2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이은우(202025016) - </a:t>
            </a:r>
            <a:r>
              <a:rPr lang="ko-KR" altLang="en-US" sz="1200" dirty="0" err="1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권경운</a:t>
            </a:r>
            <a:r>
              <a:rPr lang="ko-KR" altLang="en-US" sz="12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(2018250002) - </a:t>
            </a:r>
            <a:r>
              <a:rPr lang="ko-KR" altLang="en-US" sz="1200" dirty="0" err="1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송여빈</a:t>
            </a:r>
            <a:r>
              <a:rPr lang="ko-KR" altLang="en-US" sz="12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(202025012) - </a:t>
            </a:r>
            <a:r>
              <a:rPr lang="ko-KR" altLang="en-US" sz="1200" dirty="0" err="1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최희유</a:t>
            </a:r>
            <a:r>
              <a:rPr lang="ko-KR" altLang="en-US" sz="12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(202025030)</a:t>
            </a: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D995133A-98F8-4E0D-B01D-8314C9A55F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4150" y="4418467"/>
            <a:ext cx="7014210" cy="33855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유한대학교 영상보안전공 서버구축 및 실습 </a:t>
            </a:r>
            <a:r>
              <a:rPr lang="en-US" altLang="ko-KR" sz="16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1600" dirty="0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반 저희 신입생 </a:t>
            </a:r>
            <a:r>
              <a:rPr lang="ko-KR" altLang="en-US" sz="1600" dirty="0" err="1">
                <a:solidFill>
                  <a:srgbClr val="2B303A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맞조</a:t>
            </a:r>
            <a:endParaRPr lang="ko-KR" altLang="en-US" sz="1600" dirty="0">
              <a:solidFill>
                <a:srgbClr val="2B303A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294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635" cy="5144135"/>
          </a:xfrm>
          <a:prstGeom prst="rect">
            <a:avLst/>
          </a:prstGeom>
          <a:noFill/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126740" y="-3504565"/>
            <a:ext cx="2889885" cy="9144000"/>
          </a:xfrm>
          <a:prstGeom prst="rect">
            <a:avLst/>
          </a:prstGeom>
        </p:spPr>
      </p:pic>
      <p:sp>
        <p:nvSpPr>
          <p:cNvPr id="15" name="Oval 53"/>
          <p:cNvSpPr>
            <a:spLocks noChangeArrowheads="1"/>
          </p:cNvSpPr>
          <p:nvPr/>
        </p:nvSpPr>
        <p:spPr bwMode="auto">
          <a:xfrm>
            <a:off x="3539490" y="942340"/>
            <a:ext cx="2237105" cy="2237740"/>
          </a:xfrm>
          <a:prstGeom prst="ellipse">
            <a:avLst/>
          </a:prstGeom>
          <a:gradFill>
            <a:gsLst>
              <a:gs pos="92000">
                <a:srgbClr val="FFFFFF"/>
              </a:gs>
              <a:gs pos="0">
                <a:schemeClr val="bg1">
                  <a:lumMod val="85000"/>
                </a:schemeClr>
              </a:gs>
            </a:gsLst>
            <a:lin ang="2400000" scaled="0"/>
          </a:gradFill>
          <a:ln w="50800">
            <a:gradFill flip="none"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  <a:tileRect/>
            </a:gradFill>
          </a:ln>
          <a:effectLst>
            <a:outerShdw blurRad="330200" dist="152400" dir="4200000" sx="103000" sy="103000" algn="tl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 Box 2"/>
          <p:cNvSpPr txBox="1">
            <a:spLocks noChangeArrowheads="1"/>
          </p:cNvSpPr>
          <p:nvPr/>
        </p:nvSpPr>
        <p:spPr bwMode="auto">
          <a:xfrm>
            <a:off x="1811020" y="342836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팀 프로젝트 수행과정 및 역할 소개</a:t>
            </a:r>
          </a:p>
        </p:txBody>
      </p:sp>
      <p:sp>
        <p:nvSpPr>
          <p:cNvPr id="35" name="Text Box 2"/>
          <p:cNvSpPr txBox="1">
            <a:spLocks noChangeArrowheads="1"/>
          </p:cNvSpPr>
          <p:nvPr/>
        </p:nvSpPr>
        <p:spPr bwMode="auto">
          <a:xfrm>
            <a:off x="2543810" y="4076700"/>
            <a:ext cx="1992630" cy="3689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진행 방식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2282825" y="3959225"/>
            <a:ext cx="4942205" cy="46355"/>
            <a:chOff x="2282825" y="3959225"/>
            <a:chExt cx="4942205" cy="46355"/>
          </a:xfrm>
        </p:grpSpPr>
        <p:grpSp>
          <p:nvGrpSpPr>
            <p:cNvPr id="37" name="组合 36"/>
            <p:cNvGrpSpPr/>
            <p:nvPr/>
          </p:nvGrpSpPr>
          <p:grpSpPr>
            <a:xfrm>
              <a:off x="2282825" y="3959225"/>
              <a:ext cx="4919345" cy="45720"/>
              <a:chOff x="2282825" y="3959225"/>
              <a:chExt cx="4919345" cy="4572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2305685" y="3981450"/>
                <a:ext cx="4896485" cy="0"/>
              </a:xfrm>
              <a:prstGeom prst="line">
                <a:avLst/>
              </a:prstGeom>
              <a:ln>
                <a:solidFill>
                  <a:srgbClr val="2B303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椭圆 39"/>
              <p:cNvSpPr/>
              <p:nvPr/>
            </p:nvSpPr>
            <p:spPr>
              <a:xfrm>
                <a:off x="2282825" y="3959225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2B303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2B303A"/>
                  </a:solidFill>
                </a:endParaRPr>
              </a:p>
            </p:txBody>
          </p:sp>
        </p:grpSp>
        <p:sp>
          <p:nvSpPr>
            <p:cNvPr id="38" name="椭圆 37"/>
            <p:cNvSpPr/>
            <p:nvPr/>
          </p:nvSpPr>
          <p:spPr>
            <a:xfrm>
              <a:off x="7179310" y="3959860"/>
              <a:ext cx="45720" cy="4572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30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B303A"/>
                </a:solidFill>
              </a:endParaRPr>
            </a:p>
          </p:txBody>
        </p:sp>
      </p:grpSp>
      <p:sp>
        <p:nvSpPr>
          <p:cNvPr id="2" name="文本框 1"/>
          <p:cNvSpPr txBox="1">
            <a:spLocks/>
          </p:cNvSpPr>
          <p:nvPr/>
        </p:nvSpPr>
        <p:spPr>
          <a:xfrm>
            <a:off x="3996690" y="1505585"/>
            <a:ext cx="1323340" cy="11995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+mj-ea"/>
                <a:ea typeface="微软雅黑" charset="0"/>
              </a:rPr>
              <a:t>01</a:t>
            </a:r>
            <a:endParaRPr lang="ko-KR" altLang="en-US" sz="7200" b="1">
              <a:solidFill>
                <a:schemeClr val="tx1"/>
              </a:solidFill>
              <a:latin typeface="+mj-ea"/>
              <a:ea typeface="微软雅黑" charset="0"/>
            </a:endParaRP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4754245" y="4076700"/>
            <a:ext cx="1992630" cy="369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역할 부여</a:t>
            </a:r>
          </a:p>
        </p:txBody>
      </p:sp>
    </p:spTree>
    <p:extLst>
      <p:ext uri="{BB962C8B-B14F-4D97-AF65-F5344CB8AC3E}">
        <p14:creationId xmlns:p14="http://schemas.microsoft.com/office/powerpoint/2010/main" val="308619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731135" y="3886835"/>
            <a:ext cx="5154295" cy="349250"/>
            <a:chOff x="2731135" y="3886835"/>
            <a:chExt cx="5154295" cy="349250"/>
          </a:xfrm>
          <a:solidFill>
            <a:schemeClr val="accent2">
              <a:lumMod val="75000"/>
            </a:schemeClr>
          </a:solidFill>
        </p:grpSpPr>
        <p:sp>
          <p:nvSpPr>
            <p:cNvPr id="4" name="矩形 3"/>
            <p:cNvSpPr>
              <a:spLocks/>
            </p:cNvSpPr>
            <p:nvPr/>
          </p:nvSpPr>
          <p:spPr bwMode="auto">
            <a:xfrm>
              <a:off x="2731135" y="3886835"/>
              <a:ext cx="5155565" cy="35052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t">
              <a:noAutofit/>
            </a:bodyPr>
            <a:lstStyle/>
            <a:p>
              <a:pPr marL="0" indent="0" fontAlgn="base" latinLnBrk="0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600">
                <a:latin typeface="微软雅黑" charset="0"/>
                <a:ea typeface="微软雅黑" charset="0"/>
              </a:endParaRPr>
            </a:p>
          </p:txBody>
        </p:sp>
        <p:sp>
          <p:nvSpPr>
            <p:cNvPr id="5" name="TextBox 4"/>
            <p:cNvSpPr txBox="1">
              <a:spLocks/>
            </p:cNvSpPr>
            <p:nvPr/>
          </p:nvSpPr>
          <p:spPr>
            <a:xfrm>
              <a:off x="2753360" y="3895090"/>
              <a:ext cx="4149725" cy="33909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1600">
                  <a:solidFill>
                    <a:srgbClr val="F8F8F8"/>
                  </a:solidFill>
                  <a:latin typeface="微软雅黑" charset="0"/>
                  <a:ea typeface="微软雅黑" charset="0"/>
                </a:rPr>
                <a:t>팀원과의 불협화음이 없는 것을 중시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731135" y="4362450"/>
            <a:ext cx="5154930" cy="355064"/>
            <a:chOff x="2731135" y="4362450"/>
            <a:chExt cx="5154930" cy="355064"/>
          </a:xfrm>
          <a:solidFill>
            <a:schemeClr val="accent2">
              <a:lumMod val="75000"/>
            </a:schemeClr>
          </a:solidFill>
        </p:grpSpPr>
        <p:sp>
          <p:nvSpPr>
            <p:cNvPr id="7" name="矩形 6"/>
            <p:cNvSpPr>
              <a:spLocks/>
            </p:cNvSpPr>
            <p:nvPr/>
          </p:nvSpPr>
          <p:spPr bwMode="auto">
            <a:xfrm>
              <a:off x="2731135" y="4362450"/>
              <a:ext cx="5154930" cy="349885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t">
              <a:noAutofit/>
            </a:bodyPr>
            <a:lstStyle/>
            <a:p>
              <a:pPr marL="0" indent="0" fontAlgn="base" latinLnBrk="0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600">
                <a:latin typeface="微软雅黑" charset="0"/>
                <a:ea typeface="微软雅黑" charset="0"/>
              </a:endParaRPr>
            </a:p>
          </p:txBody>
        </p:sp>
        <p:sp>
          <p:nvSpPr>
            <p:cNvPr id="9" name="TextBox 8"/>
            <p:cNvSpPr txBox="1">
              <a:spLocks/>
            </p:cNvSpPr>
            <p:nvPr/>
          </p:nvSpPr>
          <p:spPr>
            <a:xfrm>
              <a:off x="2747010" y="4378960"/>
              <a:ext cx="4787900" cy="338554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1600" dirty="0">
                  <a:solidFill>
                    <a:srgbClr val="F8F8F8"/>
                  </a:solidFill>
                  <a:latin typeface="微软雅黑" charset="0"/>
                  <a:ea typeface="微软雅黑" charset="0"/>
                </a:rPr>
                <a:t>의견 존중</a:t>
              </a:r>
              <a:r>
                <a:rPr lang="en-US" altLang="ko-KR" sz="1600" dirty="0">
                  <a:solidFill>
                    <a:srgbClr val="F8F8F8"/>
                  </a:solidFill>
                  <a:latin typeface="微软雅黑" charset="0"/>
                  <a:ea typeface="微软雅黑" charset="0"/>
                </a:rPr>
                <a:t>, </a:t>
              </a:r>
              <a:r>
                <a:rPr lang="ko-KR" altLang="en-US" sz="1600" dirty="0">
                  <a:solidFill>
                    <a:srgbClr val="F8F8F8"/>
                  </a:solidFill>
                  <a:latin typeface="微软雅黑" charset="0"/>
                  <a:ea typeface="微软雅黑" charset="0"/>
                </a:rPr>
                <a:t>부담스럽지 않을 정도만</a:t>
              </a:r>
            </a:p>
          </p:txBody>
        </p:sp>
      </p:grpSp>
      <p:sp>
        <p:nvSpPr>
          <p:cNvPr id="12" name="等腰三角形 2"/>
          <p:cNvSpPr>
            <a:spLocks/>
          </p:cNvSpPr>
          <p:nvPr/>
        </p:nvSpPr>
        <p:spPr bwMode="auto">
          <a:xfrm rot="5400000">
            <a:off x="1522095" y="3844925"/>
            <a:ext cx="993775" cy="1149350"/>
          </a:xfrm>
          <a:custGeom>
            <a:avLst/>
            <a:gdLst>
              <a:gd name="TX0" fmla="*/ 576064 w 1152130"/>
              <a:gd name="TY0" fmla="*/ 0 h 1333075"/>
              <a:gd name="TX1" fmla="*/ 687529 w 1152130"/>
              <a:gd name="TY1" fmla="*/ 192182 h 1333075"/>
              <a:gd name="TX2" fmla="*/ 1152128 w 1152130"/>
              <a:gd name="TY2" fmla="*/ 757009 h 1333075"/>
              <a:gd name="TX3" fmla="*/ 576064 w 1152130"/>
              <a:gd name="TY3" fmla="*/ 1333073 h 1333075"/>
              <a:gd name="TX4" fmla="*/ 0 w 1152130"/>
              <a:gd name="TY4" fmla="*/ 757009 h 1333075"/>
              <a:gd name="TX5" fmla="*/ 464599 w 1152130"/>
              <a:gd name="TY5" fmla="*/ 192182 h 133307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</a:cxnLst>
            <a:rect l="l" t="t" r="r" b="b"/>
            <a:pathLst>
              <a:path w="1152130" h="1333075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/>
          </a:ln>
        </p:spPr>
        <p:txBody>
          <a:bodyPr vert="horz" wrap="non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1100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3" name="TextBox 12"/>
          <p:cNvSpPr txBox="1">
            <a:spLocks/>
          </p:cNvSpPr>
          <p:nvPr/>
        </p:nvSpPr>
        <p:spPr>
          <a:xfrm>
            <a:off x="1609090" y="4236085"/>
            <a:ext cx="645795" cy="3714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68580" tIns="34290" rIns="68580" bIns="34290" numCol="1" anchor="ctr">
            <a:noAutofit/>
          </a:bodyPr>
          <a:lstStyle>
            <a:lvl1pPr marL="0" indent="0" algn="ctr" latinLnBrk="0">
              <a:buFontTx/>
              <a:buNone/>
              <a:defRPr lang="en-GB" altLang="en-US" sz="2000">
                <a:solidFill>
                  <a:srgbClr val="FFFFFF"/>
                </a:solidFill>
                <a:latin typeface="微软雅黑" charset="0"/>
                <a:ea typeface="微软雅黑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en-US" b="1"/>
              <a:t>중점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7813040" y="210185"/>
            <a:ext cx="1057275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진행 방식</a:t>
            </a:r>
          </a:p>
        </p:txBody>
      </p:sp>
      <p:sp>
        <p:nvSpPr>
          <p:cNvPr id="18" name="텍스트 상자 1"/>
          <p:cNvSpPr txBox="1">
            <a:spLocks/>
          </p:cNvSpPr>
          <p:nvPr/>
        </p:nvSpPr>
        <p:spPr bwMode="auto">
          <a:xfrm>
            <a:off x="1628140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팀 프로젝트 수행과정 및 역할 소개</a:t>
            </a:r>
          </a:p>
        </p:txBody>
      </p:sp>
      <p:grpSp>
        <p:nvGrpSpPr>
          <p:cNvPr id="19" name="그룹 6"/>
          <p:cNvGrpSpPr/>
          <p:nvPr/>
        </p:nvGrpSpPr>
        <p:grpSpPr>
          <a:xfrm>
            <a:off x="2781935" y="1548130"/>
            <a:ext cx="1918970" cy="681355"/>
            <a:chOff x="2781935" y="1548130"/>
            <a:chExt cx="1918970" cy="681355"/>
          </a:xfrm>
        </p:grpSpPr>
        <p:sp>
          <p:nvSpPr>
            <p:cNvPr id="20" name="도형 4"/>
            <p:cNvSpPr>
              <a:spLocks/>
            </p:cNvSpPr>
            <p:nvPr/>
          </p:nvSpPr>
          <p:spPr>
            <a:xfrm>
              <a:off x="2781935" y="1548130"/>
              <a:ext cx="1918970" cy="681355"/>
            </a:xfrm>
            <a:custGeom>
              <a:avLst/>
              <a:gdLst>
                <a:gd name="TX0" fmla="*/ 0 w 2636521"/>
                <a:gd name="TY0" fmla="*/ 0 h 1447801"/>
                <a:gd name="TX1" fmla="*/ 2103122 w 2636521"/>
                <a:gd name="TY1" fmla="*/ 0 h 1447801"/>
                <a:gd name="TX2" fmla="*/ 2636520 w 2636521"/>
                <a:gd name="TY2" fmla="*/ 723900 h 1447801"/>
                <a:gd name="TX3" fmla="*/ 2103122 w 2636521"/>
                <a:gd name="TY3" fmla="*/ 1447800 h 1447801"/>
                <a:gd name="TX4" fmla="*/ 0 w 2636521"/>
                <a:gd name="TY4" fmla="*/ 1447800 h 1447801"/>
                <a:gd name="TX5" fmla="*/ 0 w 2636521"/>
                <a:gd name="TY5" fmla="*/ 1442632 h 1447801"/>
                <a:gd name="TX6" fmla="*/ 529590 w 2636521"/>
                <a:gd name="TY6" fmla="*/ 723900 h 1447801"/>
                <a:gd name="TX7" fmla="*/ 0 w 2636521"/>
                <a:gd name="TY7" fmla="*/ 5168 h 14478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636521" h="1447801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1900" b="1">
                <a:solidFill>
                  <a:schemeClr val="tx2">
                    <a:lumMod val="75000"/>
                  </a:schemeClr>
                </a:solidFill>
                <a:latin typeface="Arial" charset="0"/>
                <a:ea typeface="微软雅黑" charset="0"/>
                <a:cs typeface="Arial" charset="0"/>
              </a:endParaRPr>
            </a:p>
          </p:txBody>
        </p:sp>
        <p:sp>
          <p:nvSpPr>
            <p:cNvPr id="21" name="텍스트 상자 5"/>
            <p:cNvSpPr txBox="1">
              <a:spLocks/>
            </p:cNvSpPr>
            <p:nvPr/>
          </p:nvSpPr>
          <p:spPr>
            <a:xfrm>
              <a:off x="3003550" y="1727200"/>
              <a:ext cx="1623060" cy="3225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500" b="1">
                  <a:solidFill>
                    <a:schemeClr val="bg1">
                      <a:lumMod val="95000"/>
                    </a:schemeClr>
                  </a:solidFill>
                  <a:latin typeface="Arial" charset="0"/>
                  <a:ea typeface="微软雅黑" charset="0"/>
                  <a:cs typeface="Arial" charset="0"/>
                </a:rPr>
                <a:t>스케줄 조정</a:t>
              </a:r>
            </a:p>
          </p:txBody>
        </p:sp>
      </p:grpSp>
      <p:grpSp>
        <p:nvGrpSpPr>
          <p:cNvPr id="22" name="그룹 9"/>
          <p:cNvGrpSpPr/>
          <p:nvPr/>
        </p:nvGrpSpPr>
        <p:grpSpPr>
          <a:xfrm>
            <a:off x="1178560" y="1548130"/>
            <a:ext cx="1918970" cy="681355"/>
            <a:chOff x="1178560" y="1548130"/>
            <a:chExt cx="1918970" cy="681355"/>
          </a:xfrm>
        </p:grpSpPr>
        <p:sp>
          <p:nvSpPr>
            <p:cNvPr id="23" name="도형 7"/>
            <p:cNvSpPr>
              <a:spLocks/>
            </p:cNvSpPr>
            <p:nvPr/>
          </p:nvSpPr>
          <p:spPr>
            <a:xfrm>
              <a:off x="1178560" y="1548130"/>
              <a:ext cx="1918970" cy="681355"/>
            </a:xfrm>
            <a:custGeom>
              <a:avLst/>
              <a:gdLst>
                <a:gd name="TX0" fmla="*/ 0 w 2636521"/>
                <a:gd name="TY0" fmla="*/ 0 h 1447801"/>
                <a:gd name="TX1" fmla="*/ 2103122 w 2636521"/>
                <a:gd name="TY1" fmla="*/ 0 h 1447801"/>
                <a:gd name="TX2" fmla="*/ 2636520 w 2636521"/>
                <a:gd name="TY2" fmla="*/ 723900 h 1447801"/>
                <a:gd name="TX3" fmla="*/ 2103122 w 2636521"/>
                <a:gd name="TY3" fmla="*/ 1447800 h 1447801"/>
                <a:gd name="TX4" fmla="*/ 0 w 2636521"/>
                <a:gd name="TY4" fmla="*/ 1447800 h 1447801"/>
                <a:gd name="TX5" fmla="*/ 0 w 2636521"/>
                <a:gd name="TY5" fmla="*/ 1442632 h 1447801"/>
                <a:gd name="TX6" fmla="*/ 529590 w 2636521"/>
                <a:gd name="TY6" fmla="*/ 723900 h 1447801"/>
                <a:gd name="TX7" fmla="*/ 0 w 2636521"/>
                <a:gd name="TY7" fmla="*/ 5168 h 14478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636521" h="1447801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1900" b="1">
                <a:solidFill>
                  <a:schemeClr val="tx2">
                    <a:lumMod val="75000"/>
                  </a:schemeClr>
                </a:solidFill>
                <a:latin typeface="Arial" charset="0"/>
                <a:ea typeface="微软雅黑" charset="0"/>
                <a:cs typeface="Arial" charset="0"/>
              </a:endParaRPr>
            </a:p>
          </p:txBody>
        </p:sp>
        <p:sp>
          <p:nvSpPr>
            <p:cNvPr id="24" name="텍스트 상자 8"/>
            <p:cNvSpPr txBox="1">
              <a:spLocks/>
            </p:cNvSpPr>
            <p:nvPr/>
          </p:nvSpPr>
          <p:spPr>
            <a:xfrm>
              <a:off x="1377315" y="1703705"/>
              <a:ext cx="1669415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latinLnBrk="0">
                <a:lnSpc>
                  <a:spcPct val="120000"/>
                </a:lnSpc>
                <a:buFontTx/>
                <a:buNone/>
              </a:pPr>
              <a:r>
                <a:rPr lang="ko-KR" altLang="en-US" sz="1500" b="1">
                  <a:solidFill>
                    <a:schemeClr val="bg1">
                      <a:lumMod val="95000"/>
                    </a:schemeClr>
                  </a:solidFill>
                  <a:latin typeface="Arial" charset="0"/>
                  <a:ea typeface="微软雅黑" charset="0"/>
                  <a:cs typeface="Arial" charset="0"/>
                </a:rPr>
                <a:t>역할 선정</a:t>
              </a:r>
            </a:p>
          </p:txBody>
        </p:sp>
      </p:grpSp>
      <p:grpSp>
        <p:nvGrpSpPr>
          <p:cNvPr id="25" name="그룹 12"/>
          <p:cNvGrpSpPr/>
          <p:nvPr/>
        </p:nvGrpSpPr>
        <p:grpSpPr>
          <a:xfrm>
            <a:off x="5988050" y="1548130"/>
            <a:ext cx="1919605" cy="681990"/>
            <a:chOff x="5988050" y="1548130"/>
            <a:chExt cx="1919605" cy="681990"/>
          </a:xfrm>
        </p:grpSpPr>
        <p:sp>
          <p:nvSpPr>
            <p:cNvPr id="26" name="도형 10"/>
            <p:cNvSpPr>
              <a:spLocks/>
            </p:cNvSpPr>
            <p:nvPr/>
          </p:nvSpPr>
          <p:spPr>
            <a:xfrm>
              <a:off x="5988050" y="1548130"/>
              <a:ext cx="1920240" cy="682625"/>
            </a:xfrm>
            <a:custGeom>
              <a:avLst/>
              <a:gdLst>
                <a:gd name="TX0" fmla="*/ 0 w 2636523"/>
                <a:gd name="TY0" fmla="*/ 0 h 1447803"/>
                <a:gd name="TX1" fmla="*/ 2103122 w 2636523"/>
                <a:gd name="TY1" fmla="*/ 0 h 1447803"/>
                <a:gd name="TX2" fmla="*/ 2636520 w 2636523"/>
                <a:gd name="TY2" fmla="*/ 723900 h 1447803"/>
                <a:gd name="TX3" fmla="*/ 2103122 w 2636523"/>
                <a:gd name="TY3" fmla="*/ 1447800 h 1447803"/>
                <a:gd name="TX4" fmla="*/ 0 w 2636523"/>
                <a:gd name="TY4" fmla="*/ 1447800 h 1447803"/>
                <a:gd name="TX5" fmla="*/ 0 w 2636523"/>
                <a:gd name="TY5" fmla="*/ 1442632 h 1447803"/>
                <a:gd name="TX6" fmla="*/ 529590 w 2636523"/>
                <a:gd name="TY6" fmla="*/ 723900 h 1447803"/>
                <a:gd name="TX7" fmla="*/ 0 w 2636523"/>
                <a:gd name="TY7" fmla="*/ 5168 h 144780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636523" h="1447803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1900" b="1">
                <a:solidFill>
                  <a:schemeClr val="tx2">
                    <a:lumMod val="75000"/>
                  </a:schemeClr>
                </a:solidFill>
                <a:latin typeface="Arial" charset="0"/>
                <a:ea typeface="微软雅黑" charset="0"/>
                <a:cs typeface="Arial" charset="0"/>
              </a:endParaRPr>
            </a:p>
          </p:txBody>
        </p:sp>
        <p:sp>
          <p:nvSpPr>
            <p:cNvPr id="27" name="텍스트 상자 11"/>
            <p:cNvSpPr txBox="1">
              <a:spLocks/>
            </p:cNvSpPr>
            <p:nvPr/>
          </p:nvSpPr>
          <p:spPr>
            <a:xfrm>
              <a:off x="6214745" y="1703705"/>
              <a:ext cx="162433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latinLnBrk="0">
                <a:lnSpc>
                  <a:spcPct val="120000"/>
                </a:lnSpc>
                <a:buFontTx/>
                <a:buNone/>
              </a:pPr>
              <a:r>
                <a:rPr lang="ko-KR" altLang="en-US" sz="1500" b="1">
                  <a:solidFill>
                    <a:schemeClr val="bg1">
                      <a:lumMod val="95000"/>
                    </a:schemeClr>
                  </a:solidFill>
                  <a:latin typeface="Arial" charset="0"/>
                  <a:ea typeface="微软雅黑" charset="0"/>
                  <a:cs typeface="Arial" charset="0"/>
                </a:rPr>
                <a:t>실행 및 마무리</a:t>
              </a:r>
            </a:p>
          </p:txBody>
        </p:sp>
      </p:grpSp>
      <p:grpSp>
        <p:nvGrpSpPr>
          <p:cNvPr id="28" name="그룹 15"/>
          <p:cNvGrpSpPr/>
          <p:nvPr/>
        </p:nvGrpSpPr>
        <p:grpSpPr>
          <a:xfrm>
            <a:off x="4385310" y="1548130"/>
            <a:ext cx="1918970" cy="681355"/>
            <a:chOff x="4385310" y="1548130"/>
            <a:chExt cx="1918970" cy="681355"/>
          </a:xfrm>
        </p:grpSpPr>
        <p:sp>
          <p:nvSpPr>
            <p:cNvPr id="29" name="도형 13"/>
            <p:cNvSpPr>
              <a:spLocks/>
            </p:cNvSpPr>
            <p:nvPr/>
          </p:nvSpPr>
          <p:spPr>
            <a:xfrm>
              <a:off x="4385310" y="1548130"/>
              <a:ext cx="1918970" cy="681355"/>
            </a:xfrm>
            <a:custGeom>
              <a:avLst/>
              <a:gdLst>
                <a:gd name="TX0" fmla="*/ 0 w 2636521"/>
                <a:gd name="TY0" fmla="*/ 0 h 1447801"/>
                <a:gd name="TX1" fmla="*/ 2103122 w 2636521"/>
                <a:gd name="TY1" fmla="*/ 0 h 1447801"/>
                <a:gd name="TX2" fmla="*/ 2636520 w 2636521"/>
                <a:gd name="TY2" fmla="*/ 723900 h 1447801"/>
                <a:gd name="TX3" fmla="*/ 2103122 w 2636521"/>
                <a:gd name="TY3" fmla="*/ 1447800 h 1447801"/>
                <a:gd name="TX4" fmla="*/ 0 w 2636521"/>
                <a:gd name="TY4" fmla="*/ 1447800 h 1447801"/>
                <a:gd name="TX5" fmla="*/ 0 w 2636521"/>
                <a:gd name="TY5" fmla="*/ 1442632 h 1447801"/>
                <a:gd name="TX6" fmla="*/ 529590 w 2636521"/>
                <a:gd name="TY6" fmla="*/ 723900 h 1447801"/>
                <a:gd name="TX7" fmla="*/ 0 w 2636521"/>
                <a:gd name="TY7" fmla="*/ 5168 h 14478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636521" h="1447801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1900" b="1">
                <a:solidFill>
                  <a:schemeClr val="tx2">
                    <a:lumMod val="75000"/>
                  </a:schemeClr>
                </a:solidFill>
                <a:latin typeface="Arial" charset="0"/>
                <a:ea typeface="微软雅黑" charset="0"/>
                <a:cs typeface="Arial" charset="0"/>
              </a:endParaRPr>
            </a:p>
          </p:txBody>
        </p:sp>
        <p:sp>
          <p:nvSpPr>
            <p:cNvPr id="30" name="텍스트 상자 14"/>
            <p:cNvSpPr txBox="1">
              <a:spLocks/>
            </p:cNvSpPr>
            <p:nvPr/>
          </p:nvSpPr>
          <p:spPr>
            <a:xfrm>
              <a:off x="4625340" y="1703705"/>
              <a:ext cx="160528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latinLnBrk="0">
                <a:lnSpc>
                  <a:spcPct val="120000"/>
                </a:lnSpc>
                <a:buFontTx/>
                <a:buNone/>
              </a:pPr>
              <a:r>
                <a:rPr lang="ko-KR" altLang="en-US" sz="1500" b="1">
                  <a:solidFill>
                    <a:schemeClr val="bg1">
                      <a:lumMod val="95000"/>
                    </a:schemeClr>
                  </a:solidFill>
                  <a:latin typeface="Arial" charset="0"/>
                  <a:ea typeface="微软雅黑" charset="0"/>
                  <a:cs typeface="Arial" charset="0"/>
                </a:rPr>
                <a:t>주제 선정</a:t>
              </a:r>
            </a:p>
          </p:txBody>
        </p:sp>
      </p:grpSp>
      <p:sp>
        <p:nvSpPr>
          <p:cNvPr id="32" name="도형 17"/>
          <p:cNvSpPr>
            <a:spLocks/>
          </p:cNvSpPr>
          <p:nvPr/>
        </p:nvSpPr>
        <p:spPr bwMode="auto">
          <a:xfrm>
            <a:off x="1172210" y="2258060"/>
            <a:ext cx="1578610" cy="12884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>
            <a:lvl1pPr marL="0" indent="0" latinLnBrk="0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/>
                </a:solidFill>
                <a:latin typeface="微软雅黑" charset="0"/>
                <a:ea typeface="微软雅黑" charset="0"/>
              </a:defRPr>
            </a:lvl1pPr>
            <a:lvl2pPr marL="742950" lvl="1" indent="-285750" latinLnBrk="0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微软雅黑" charset="0"/>
                <a:ea typeface="微软雅黑" charset="0"/>
              </a:defRPr>
            </a:lvl2pPr>
            <a:lvl3pPr marL="1143000" lvl="2" indent="-228600" latinLnBrk="0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微软雅黑" charset="0"/>
                <a:ea typeface="微软雅黑" charset="0"/>
              </a:defRPr>
            </a:lvl3pPr>
            <a:lvl4pPr marL="1600200" lvl="3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4pPr>
            <a:lvl5pPr marL="2057400" lvl="4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5pPr>
            <a:lvl6pPr marL="2514600" lvl="5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6pPr>
            <a:lvl7pPr marL="2971800" lvl="6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7pPr>
            <a:lvl8pPr marL="3429000" lvl="7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8pPr>
            <a:lvl9pPr marL="3886200" lvl="8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9pPr>
          </a:lstStyle>
          <a:p>
            <a:pPr marL="0" indent="0" algn="ctr" latinLnBrk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ko-KR" altLang="en-US" sz="1100">
                <a:latin typeface="배달의민족 한나체 Pro" charset="0"/>
                <a:ea typeface="배달의민족 한나체 Pro" charset="0"/>
              </a:rPr>
              <a:t>어색한 환경이었지만 서로 초면이라 무엇을 좋아하고 잘하는지는 알 수 없어 투표를 통해 각자 자신있는 분야를 투표함으로써 그에 알맞는 역할을 부여하였음.</a:t>
            </a:r>
          </a:p>
        </p:txBody>
      </p:sp>
      <p:sp>
        <p:nvSpPr>
          <p:cNvPr id="34" name="도형 19"/>
          <p:cNvSpPr>
            <a:spLocks/>
          </p:cNvSpPr>
          <p:nvPr/>
        </p:nvSpPr>
        <p:spPr bwMode="auto">
          <a:xfrm>
            <a:off x="2703830" y="2296160"/>
            <a:ext cx="1669415" cy="10852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>
            <a:lvl1pPr marL="0" indent="0" latinLnBrk="0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/>
                </a:solidFill>
                <a:latin typeface="微软雅黑" charset="0"/>
                <a:ea typeface="微软雅黑" charset="0"/>
              </a:defRPr>
            </a:lvl1pPr>
            <a:lvl2pPr marL="742950" lvl="1" indent="-285750" latinLnBrk="0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微软雅黑" charset="0"/>
                <a:ea typeface="微软雅黑" charset="0"/>
              </a:defRPr>
            </a:lvl2pPr>
            <a:lvl3pPr marL="1143000" lvl="2" indent="-228600" latinLnBrk="0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微软雅黑" charset="0"/>
                <a:ea typeface="微软雅黑" charset="0"/>
              </a:defRPr>
            </a:lvl3pPr>
            <a:lvl4pPr marL="1600200" lvl="3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4pPr>
            <a:lvl5pPr marL="2057400" lvl="4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5pPr>
            <a:lvl6pPr marL="2514600" lvl="5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6pPr>
            <a:lvl7pPr marL="2971800" lvl="6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7pPr>
            <a:lvl8pPr marL="3429000" lvl="7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8pPr>
            <a:lvl9pPr marL="3886200" lvl="8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9pPr>
          </a:lstStyle>
          <a:p>
            <a:pPr marL="0" indent="0" algn="ctr" latinLnBrk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ko-KR" altLang="en-US" sz="1100">
                <a:latin typeface="배달의민족 한나체 Pro" charset="0"/>
                <a:ea typeface="배달의민족 한나체 Pro" charset="0"/>
              </a:rPr>
              <a:t>팀원들의 개인 스케줄을 참고하여 팀프로젝트 스케줄을 짜보고 </a:t>
            </a:r>
          </a:p>
          <a:p>
            <a:pPr marL="0" indent="0" algn="ctr" latinLnBrk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ko-KR" altLang="en-US" sz="1100">
                <a:latin typeface="배달의민족 한나체 Pro" charset="0"/>
                <a:ea typeface="배달의민족 한나체 Pro" charset="0"/>
              </a:rPr>
              <a:t>각 역할들의 할일을 무리하지않을 기간만큼 선정 </a:t>
            </a:r>
          </a:p>
        </p:txBody>
      </p:sp>
      <p:sp>
        <p:nvSpPr>
          <p:cNvPr id="36" name="도형 21"/>
          <p:cNvSpPr>
            <a:spLocks/>
          </p:cNvSpPr>
          <p:nvPr/>
        </p:nvSpPr>
        <p:spPr bwMode="auto">
          <a:xfrm>
            <a:off x="4418330" y="2296160"/>
            <a:ext cx="1564640" cy="12884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>
            <a:lvl1pPr marL="0" indent="0" latinLnBrk="0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/>
                </a:solidFill>
                <a:latin typeface="微软雅黑" charset="0"/>
                <a:ea typeface="微软雅黑" charset="0"/>
              </a:defRPr>
            </a:lvl1pPr>
            <a:lvl2pPr marL="742950" lvl="1" indent="-285750" latinLnBrk="0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微软雅黑" charset="0"/>
                <a:ea typeface="微软雅黑" charset="0"/>
              </a:defRPr>
            </a:lvl2pPr>
            <a:lvl3pPr marL="1143000" lvl="2" indent="-228600" latinLnBrk="0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微软雅黑" charset="0"/>
                <a:ea typeface="微软雅黑" charset="0"/>
              </a:defRPr>
            </a:lvl3pPr>
            <a:lvl4pPr marL="1600200" lvl="3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4pPr>
            <a:lvl5pPr marL="2057400" lvl="4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5pPr>
            <a:lvl6pPr marL="2514600" lvl="5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6pPr>
            <a:lvl7pPr marL="2971800" lvl="6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7pPr>
            <a:lvl8pPr marL="3429000" lvl="7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8pPr>
            <a:lvl9pPr marL="3886200" lvl="8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9pPr>
          </a:lstStyle>
          <a:p>
            <a:pPr marL="0" indent="0" algn="ctr" latinLnBrk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ko-KR" altLang="en-US" sz="1100">
                <a:latin typeface="배달의민족 한나체 Pro" charset="0"/>
                <a:ea typeface="배달의민족 한나체 Pro" charset="0"/>
              </a:rPr>
              <a:t>어떤 주제로 만들어야 웹 사용자들이 관심을 가질수 있을지, 우리 팀원들이 쉽게 프로젝트를 진행할수 있을지를 팀과 함께 의견을 나누며 선정하게됨</a:t>
            </a:r>
          </a:p>
        </p:txBody>
      </p:sp>
      <p:sp>
        <p:nvSpPr>
          <p:cNvPr id="38" name="도형 23"/>
          <p:cNvSpPr>
            <a:spLocks/>
          </p:cNvSpPr>
          <p:nvPr/>
        </p:nvSpPr>
        <p:spPr bwMode="auto">
          <a:xfrm>
            <a:off x="5990590" y="2287905"/>
            <a:ext cx="1591310" cy="10852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68580" tIns="34290" rIns="68580" bIns="34290" numCol="1" anchor="t">
            <a:spAutoFit/>
          </a:bodyPr>
          <a:lstStyle>
            <a:lvl1pPr marL="0" indent="0" latinLnBrk="0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/>
                </a:solidFill>
                <a:latin typeface="微软雅黑" charset="0"/>
                <a:ea typeface="微软雅黑" charset="0"/>
              </a:defRPr>
            </a:lvl1pPr>
            <a:lvl2pPr marL="742950" lvl="1" indent="-285750" latinLnBrk="0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微软雅黑" charset="0"/>
                <a:ea typeface="微软雅黑" charset="0"/>
              </a:defRPr>
            </a:lvl2pPr>
            <a:lvl3pPr marL="1143000" lvl="2" indent="-228600" latinLnBrk="0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微软雅黑" charset="0"/>
                <a:ea typeface="微软雅黑" charset="0"/>
              </a:defRPr>
            </a:lvl3pPr>
            <a:lvl4pPr marL="1600200" lvl="3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4pPr>
            <a:lvl5pPr marL="2057400" lvl="4" indent="-228600" latinLnBrk="0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5pPr>
            <a:lvl6pPr marL="2514600" lvl="5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6pPr>
            <a:lvl7pPr marL="2971800" lvl="6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7pPr>
            <a:lvl8pPr marL="3429000" lvl="7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8pPr>
            <a:lvl9pPr marL="3886200" lvl="8" indent="-228600" eaLnBrk="0" fontAlgn="base" latinLnBrk="0" hangingPunct="0">
              <a:spcBef>
                <a:spcPct val="20000"/>
              </a:spcBef>
              <a:spcAft>
                <a:spcPct val="0"/>
              </a:spcAft>
              <a:buFontTx/>
              <a:buNone/>
              <a:defRPr lang="en-GB" altLang="en-US" sz="2000">
                <a:solidFill>
                  <a:schemeClr val="tx1"/>
                </a:solidFill>
                <a:latin typeface="微软雅黑" charset="0"/>
                <a:ea typeface="微软雅黑" charset="0"/>
              </a:defRPr>
            </a:lvl9pPr>
          </a:lstStyle>
          <a:p>
            <a:pPr marL="0" indent="0" algn="ctr" latinLnBrk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ko-KR" altLang="en-US" sz="1100">
                <a:latin typeface="배달의민족 한나체 Pro" charset="0"/>
                <a:ea typeface="배달의민족 한나체 Pro" charset="0"/>
              </a:rPr>
              <a:t>앞에서 결정된 의견대로 프로젝트를 진행하여 개발 및 제작, PPT발표 및 보고서 작성으로 마무리를 지음  </a:t>
            </a:r>
          </a:p>
        </p:txBody>
      </p:sp>
    </p:spTree>
    <p:extLst>
      <p:ext uri="{BB962C8B-B14F-4D97-AF65-F5344CB8AC3E}">
        <p14:creationId xmlns:p14="http://schemas.microsoft.com/office/powerpoint/2010/main" val="243252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 0"/>
          <p:cNvSpPr txBox="1">
            <a:spLocks/>
          </p:cNvSpPr>
          <p:nvPr/>
        </p:nvSpPr>
        <p:spPr>
          <a:xfrm>
            <a:off x="7813040" y="210185"/>
            <a:ext cx="1057275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사진 자료</a:t>
            </a:r>
          </a:p>
        </p:txBody>
      </p:sp>
      <p:sp>
        <p:nvSpPr>
          <p:cNvPr id="18" name="Rect 0"/>
          <p:cNvSpPr txBox="1">
            <a:spLocks/>
          </p:cNvSpPr>
          <p:nvPr/>
        </p:nvSpPr>
        <p:spPr bwMode="auto">
          <a:xfrm>
            <a:off x="1628140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팀 프로젝트 수행과정 및 역할 소개</a:t>
            </a:r>
          </a:p>
        </p:txBody>
      </p:sp>
      <p:pic>
        <p:nvPicPr>
          <p:cNvPr id="19" name="그림 1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1" t="3703" r="761" b="7407"/>
          <a:stretch>
            <a:fillRect/>
          </a:stretch>
        </p:blipFill>
        <p:spPr>
          <a:xfrm>
            <a:off x="300642" y="609600"/>
            <a:ext cx="2576195" cy="4696460"/>
          </a:xfrm>
          <a:prstGeom prst="rect">
            <a:avLst/>
          </a:prstGeom>
          <a:noFill/>
        </p:spPr>
      </p:pic>
      <p:pic>
        <p:nvPicPr>
          <p:cNvPr id="20" name="그림 1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308" y="716736"/>
            <a:ext cx="4117473" cy="4276269"/>
          </a:xfrm>
          <a:prstGeom prst="rect">
            <a:avLst/>
          </a:prstGeom>
          <a:noFill/>
        </p:spPr>
      </p:pic>
      <p:pic>
        <p:nvPicPr>
          <p:cNvPr id="21" name="그림 11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48"/>
          <a:stretch>
            <a:fillRect/>
          </a:stretch>
        </p:blipFill>
        <p:spPr>
          <a:xfrm>
            <a:off x="4424045" y="784104"/>
            <a:ext cx="4544060" cy="395351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圆角矩形 56"/>
          <p:cNvSpPr>
            <a:spLocks/>
          </p:cNvSpPr>
          <p:nvPr/>
        </p:nvSpPr>
        <p:spPr bwMode="auto">
          <a:xfrm>
            <a:off x="1971675" y="1084580"/>
            <a:ext cx="2066290" cy="4857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8" name="文本框 12"/>
          <p:cNvSpPr txBox="1">
            <a:spLocks/>
          </p:cNvSpPr>
          <p:nvPr/>
        </p:nvSpPr>
        <p:spPr bwMode="auto">
          <a:xfrm>
            <a:off x="2181860" y="1192530"/>
            <a:ext cx="1651635" cy="2768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b="1">
                <a:solidFill>
                  <a:srgbClr val="FFFFFF"/>
                </a:solidFill>
                <a:latin typeface="微软雅黑" charset="0"/>
                <a:ea typeface="微软雅黑" charset="0"/>
              </a:rPr>
              <a:t>이은우 202025016</a:t>
            </a:r>
          </a:p>
        </p:txBody>
      </p:sp>
      <p:sp>
        <p:nvSpPr>
          <p:cNvPr id="60" name="圆角矩形 59"/>
          <p:cNvSpPr>
            <a:spLocks/>
          </p:cNvSpPr>
          <p:nvPr/>
        </p:nvSpPr>
        <p:spPr bwMode="auto">
          <a:xfrm>
            <a:off x="2005965" y="1934210"/>
            <a:ext cx="2066290" cy="48450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2" name="圆角矩形 61"/>
          <p:cNvSpPr>
            <a:spLocks/>
          </p:cNvSpPr>
          <p:nvPr/>
        </p:nvSpPr>
        <p:spPr bwMode="auto">
          <a:xfrm>
            <a:off x="2014855" y="2776855"/>
            <a:ext cx="206502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4" name="圆角矩形 63"/>
          <p:cNvSpPr>
            <a:spLocks/>
          </p:cNvSpPr>
          <p:nvPr/>
        </p:nvSpPr>
        <p:spPr bwMode="auto">
          <a:xfrm>
            <a:off x="1988820" y="3618230"/>
            <a:ext cx="2066290" cy="4857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5" name="Freeform 24"/>
          <p:cNvSpPr>
            <a:spLocks noEditPoints="1"/>
          </p:cNvSpPr>
          <p:nvPr/>
        </p:nvSpPr>
        <p:spPr bwMode="auto">
          <a:xfrm>
            <a:off x="1356360" y="3620135"/>
            <a:ext cx="472440" cy="488315"/>
          </a:xfrm>
          <a:custGeom>
            <a:avLst/>
            <a:gdLst>
              <a:gd name="TX0" fmla="*/ 45 w 91"/>
              <a:gd name="TY0" fmla="*/ 0 h 94"/>
              <a:gd name="TX1" fmla="*/ 35 w 91"/>
              <a:gd name="TY1" fmla="*/ 11 h 94"/>
              <a:gd name="TX2" fmla="*/ 45 w 91"/>
              <a:gd name="TY2" fmla="*/ 21 h 94"/>
              <a:gd name="TX3" fmla="*/ 56 w 91"/>
              <a:gd name="TY3" fmla="*/ 11 h 94"/>
              <a:gd name="TX4" fmla="*/ 45 w 91"/>
              <a:gd name="TY4" fmla="*/ 0 h 94"/>
              <a:gd name="TX6" fmla="*/ 70 w 91"/>
              <a:gd name="TY6" fmla="*/ 10 h 94"/>
              <a:gd name="TX7" fmla="*/ 61 w 91"/>
              <a:gd name="TY7" fmla="*/ 18 h 94"/>
              <a:gd name="TX8" fmla="*/ 70 w 91"/>
              <a:gd name="TY8" fmla="*/ 27 h 94"/>
              <a:gd name="TX9" fmla="*/ 78 w 91"/>
              <a:gd name="TY9" fmla="*/ 18 h 94"/>
              <a:gd name="TX10" fmla="*/ 70 w 91"/>
              <a:gd name="TY10" fmla="*/ 10 h 94"/>
              <a:gd name="TX12" fmla="*/ 30 w 91"/>
              <a:gd name="TY12" fmla="*/ 52 h 94"/>
              <a:gd name="TX13" fmla="*/ 30 w 91"/>
              <a:gd name="TY13" fmla="*/ 55 h 94"/>
              <a:gd name="TX14" fmla="*/ 30 w 91"/>
              <a:gd name="TY14" fmla="*/ 55 h 94"/>
              <a:gd name="TX15" fmla="*/ 32 w 91"/>
              <a:gd name="TY15" fmla="*/ 85 h 94"/>
              <a:gd name="TX16" fmla="*/ 24 w 91"/>
              <a:gd name="TY16" fmla="*/ 85 h 94"/>
              <a:gd name="TX17" fmla="*/ 22 w 91"/>
              <a:gd name="TY17" fmla="*/ 59 h 94"/>
              <a:gd name="TX18" fmla="*/ 19 w 91"/>
              <a:gd name="TY18" fmla="*/ 59 h 94"/>
              <a:gd name="TX19" fmla="*/ 17 w 91"/>
              <a:gd name="TY19" fmla="*/ 85 h 94"/>
              <a:gd name="TX20" fmla="*/ 10 w 91"/>
              <a:gd name="TY20" fmla="*/ 85 h 94"/>
              <a:gd name="TX21" fmla="*/ 11 w 91"/>
              <a:gd name="TY21" fmla="*/ 55 h 94"/>
              <a:gd name="TX22" fmla="*/ 10 w 91"/>
              <a:gd name="TY22" fmla="*/ 43 h 94"/>
              <a:gd name="TX23" fmla="*/ 4 w 91"/>
              <a:gd name="TY23" fmla="*/ 53 h 94"/>
              <a:gd name="TX24" fmla="*/ 0 w 91"/>
              <a:gd name="TY24" fmla="*/ 50 h 94"/>
              <a:gd name="TX25" fmla="*/ 10 w 91"/>
              <a:gd name="TY25" fmla="*/ 28 h 94"/>
              <a:gd name="TX26" fmla="*/ 16 w 91"/>
              <a:gd name="TY26" fmla="*/ 28 h 94"/>
              <a:gd name="TX27" fmla="*/ 21 w 91"/>
              <a:gd name="TY27" fmla="*/ 35 h 94"/>
              <a:gd name="TX28" fmla="*/ 26 w 91"/>
              <a:gd name="TY28" fmla="*/ 28 h 94"/>
              <a:gd name="TX29" fmla="*/ 31 w 91"/>
              <a:gd name="TY29" fmla="*/ 28 h 94"/>
              <a:gd name="TX30" fmla="*/ 33 w 91"/>
              <a:gd name="TY30" fmla="*/ 24 h 94"/>
              <a:gd name="TX31" fmla="*/ 44 w 91"/>
              <a:gd name="TY31" fmla="*/ 24 h 94"/>
              <a:gd name="TX32" fmla="*/ 43 w 91"/>
              <a:gd name="TY32" fmla="*/ 25 h 94"/>
              <a:gd name="TX33" fmla="*/ 44 w 91"/>
              <a:gd name="TY33" fmla="*/ 27 h 94"/>
              <a:gd name="TX34" fmla="*/ 41 w 91"/>
              <a:gd name="TY34" fmla="*/ 44 h 94"/>
              <a:gd name="TX35" fmla="*/ 45 w 91"/>
              <a:gd name="TY35" fmla="*/ 48 h 94"/>
              <a:gd name="TX36" fmla="*/ 45 w 91"/>
              <a:gd name="TY36" fmla="*/ 48 h 94"/>
              <a:gd name="TX37" fmla="*/ 45 w 91"/>
              <a:gd name="TY37" fmla="*/ 48 h 94"/>
              <a:gd name="TX38" fmla="*/ 45 w 91"/>
              <a:gd name="TY38" fmla="*/ 48 h 94"/>
              <a:gd name="TX39" fmla="*/ 45 w 91"/>
              <a:gd name="TY39" fmla="*/ 48 h 94"/>
              <a:gd name="TX40" fmla="*/ 49 w 91"/>
              <a:gd name="TY40" fmla="*/ 44 h 94"/>
              <a:gd name="TX41" fmla="*/ 47 w 91"/>
              <a:gd name="TY41" fmla="*/ 27 h 94"/>
              <a:gd name="TX42" fmla="*/ 48 w 91"/>
              <a:gd name="TY42" fmla="*/ 25 h 94"/>
              <a:gd name="TX43" fmla="*/ 47 w 91"/>
              <a:gd name="TY43" fmla="*/ 24 h 94"/>
              <a:gd name="TX44" fmla="*/ 58 w 91"/>
              <a:gd name="TY44" fmla="*/ 24 h 94"/>
              <a:gd name="TX45" fmla="*/ 59 w 91"/>
              <a:gd name="TY45" fmla="*/ 28 h 94"/>
              <a:gd name="TX46" fmla="*/ 64 w 91"/>
              <a:gd name="TY46" fmla="*/ 28 h 94"/>
              <a:gd name="TX47" fmla="*/ 70 w 91"/>
              <a:gd name="TY47" fmla="*/ 35 h 94"/>
              <a:gd name="TX48" fmla="*/ 75 w 91"/>
              <a:gd name="TY48" fmla="*/ 28 h 94"/>
              <a:gd name="TX49" fmla="*/ 80 w 91"/>
              <a:gd name="TY49" fmla="*/ 28 h 94"/>
              <a:gd name="TX50" fmla="*/ 89 w 91"/>
              <a:gd name="TY50" fmla="*/ 48 h 94"/>
              <a:gd name="TX51" fmla="*/ 85 w 91"/>
              <a:gd name="TY51" fmla="*/ 51 h 94"/>
              <a:gd name="TX52" fmla="*/ 79 w 91"/>
              <a:gd name="TY52" fmla="*/ 41 h 94"/>
              <a:gd name="TX53" fmla="*/ 79 w 91"/>
              <a:gd name="TY53" fmla="*/ 55 h 94"/>
              <a:gd name="TX54" fmla="*/ 79 w 91"/>
              <a:gd name="TY54" fmla="*/ 55 h 94"/>
              <a:gd name="TX55" fmla="*/ 80 w 91"/>
              <a:gd name="TY55" fmla="*/ 85 h 94"/>
              <a:gd name="TX56" fmla="*/ 72 w 91"/>
              <a:gd name="TY56" fmla="*/ 85 h 94"/>
              <a:gd name="TX57" fmla="*/ 71 w 91"/>
              <a:gd name="TY57" fmla="*/ 59 h 94"/>
              <a:gd name="TX58" fmla="*/ 68 w 91"/>
              <a:gd name="TY58" fmla="*/ 59 h 94"/>
              <a:gd name="TX59" fmla="*/ 66 w 91"/>
              <a:gd name="TY59" fmla="*/ 85 h 94"/>
              <a:gd name="TX60" fmla="*/ 59 w 91"/>
              <a:gd name="TY60" fmla="*/ 85 h 94"/>
              <a:gd name="TX61" fmla="*/ 60 w 91"/>
              <a:gd name="TY61" fmla="*/ 55 h 94"/>
              <a:gd name="TX62" fmla="*/ 60 w 91"/>
              <a:gd name="TY62" fmla="*/ 53 h 94"/>
              <a:gd name="TX63" fmla="*/ 57 w 91"/>
              <a:gd name="TY63" fmla="*/ 55 h 94"/>
              <a:gd name="TX64" fmla="*/ 58 w 91"/>
              <a:gd name="TY64" fmla="*/ 92 h 94"/>
              <a:gd name="TX65" fmla="*/ 49 w 91"/>
              <a:gd name="TY65" fmla="*/ 92 h 94"/>
              <a:gd name="TX66" fmla="*/ 47 w 91"/>
              <a:gd name="TY66" fmla="*/ 61 h 94"/>
              <a:gd name="TX67" fmla="*/ 43 w 91"/>
              <a:gd name="TY67" fmla="*/ 61 h 94"/>
              <a:gd name="TX68" fmla="*/ 42 w 91"/>
              <a:gd name="TY68" fmla="*/ 92 h 94"/>
              <a:gd name="TX69" fmla="*/ 32 w 91"/>
              <a:gd name="TY69" fmla="*/ 92 h 94"/>
              <a:gd name="TX70" fmla="*/ 34 w 91"/>
              <a:gd name="TY70" fmla="*/ 55 h 94"/>
              <a:gd name="TX71" fmla="*/ 30 w 91"/>
              <a:gd name="TY71" fmla="*/ 52 h 94"/>
              <a:gd name="TX73" fmla="*/ 21 w 91"/>
              <a:gd name="TY73" fmla="*/ 10 h 94"/>
              <a:gd name="TX74" fmla="*/ 13 w 91"/>
              <a:gd name="TY74" fmla="*/ 18 h 94"/>
              <a:gd name="TX75" fmla="*/ 21 w 91"/>
              <a:gd name="TY75" fmla="*/ 27 h 94"/>
              <a:gd name="TX76" fmla="*/ 29 w 91"/>
              <a:gd name="TY76" fmla="*/ 18 h 94"/>
              <a:gd name="TX77" fmla="*/ 21 w 91"/>
              <a:gd name="TY77" fmla="*/ 10 h 9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</a:cxnLst>
            <a:rect l="l" t="t" r="r" b="b"/>
            <a:pathLst>
              <a:path w="91" h="94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6" name="TextBox 65"/>
          <p:cNvSpPr txBox="1">
            <a:spLocks/>
          </p:cNvSpPr>
          <p:nvPr/>
        </p:nvSpPr>
        <p:spPr>
          <a:xfrm>
            <a:off x="4225290" y="2004695"/>
            <a:ext cx="3549015" cy="29972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latinLnBrk="0">
              <a:spcBef>
                <a:spcPct val="0"/>
              </a:spcBef>
              <a:buFontTx/>
              <a:buNone/>
            </a:pPr>
            <a:r>
              <a:rPr lang="ko-KR" altLang="en-US" sz="1500">
                <a:latin typeface="배달의민족 한나체 Pro" charset="0"/>
                <a:ea typeface="배달의민족 한나체 Pro" charset="0"/>
              </a:rPr>
              <a:t>디자인, 개발, 결과 보고서</a:t>
            </a:r>
          </a:p>
        </p:txBody>
      </p:sp>
      <p:sp>
        <p:nvSpPr>
          <p:cNvPr id="67" name="TextBox 66"/>
          <p:cNvSpPr txBox="1">
            <a:spLocks/>
          </p:cNvSpPr>
          <p:nvPr/>
        </p:nvSpPr>
        <p:spPr>
          <a:xfrm>
            <a:off x="4225290" y="2871470"/>
            <a:ext cx="3549015" cy="29972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latinLnBrk="0">
              <a:spcBef>
                <a:spcPct val="0"/>
              </a:spcBef>
              <a:buFontTx/>
              <a:buNone/>
            </a:pPr>
            <a:r>
              <a:rPr lang="ko-KR" altLang="en-US" sz="1500">
                <a:latin typeface="배달의민족 한나체 Pro" charset="0"/>
                <a:ea typeface="배달의민족 한나체 Pro" charset="0"/>
              </a:rPr>
              <a:t>자료조사, PPT, 결과 보고서</a:t>
            </a:r>
          </a:p>
        </p:txBody>
      </p:sp>
      <p:sp>
        <p:nvSpPr>
          <p:cNvPr id="68" name="TextBox 67"/>
          <p:cNvSpPr txBox="1">
            <a:spLocks/>
          </p:cNvSpPr>
          <p:nvPr/>
        </p:nvSpPr>
        <p:spPr>
          <a:xfrm>
            <a:off x="4217035" y="3713480"/>
            <a:ext cx="3549015" cy="29972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latinLnBrk="0">
              <a:spcBef>
                <a:spcPct val="0"/>
              </a:spcBef>
              <a:buFontTx/>
              <a:buNone/>
            </a:pPr>
            <a:r>
              <a:rPr lang="ko-KR" altLang="en-US" sz="1500">
                <a:latin typeface="배달의민족 한나체 Pro" charset="0"/>
                <a:ea typeface="배달의민족 한나체 Pro" charset="0"/>
              </a:rPr>
              <a:t>자료조사, 디자인, 결과 보고서</a:t>
            </a:r>
          </a:p>
        </p:txBody>
      </p:sp>
      <p:sp>
        <p:nvSpPr>
          <p:cNvPr id="69" name="TextBox 68"/>
          <p:cNvSpPr txBox="1">
            <a:spLocks/>
          </p:cNvSpPr>
          <p:nvPr/>
        </p:nvSpPr>
        <p:spPr>
          <a:xfrm>
            <a:off x="4241800" y="1037590"/>
            <a:ext cx="3746500" cy="530225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latinLnBrk="0">
              <a:spcBef>
                <a:spcPct val="0"/>
              </a:spcBef>
              <a:buFontTx/>
              <a:buNone/>
            </a:pPr>
            <a:r>
              <a:rPr lang="ko-KR" altLang="en-US" sz="1500">
                <a:latin typeface="배달의민족 한나체 Pro" charset="0"/>
                <a:ea typeface="배달의민족 한나체 Pro" charset="0"/>
              </a:rPr>
              <a:t>조장</a:t>
            </a:r>
          </a:p>
          <a:p>
            <a:pPr marL="0" indent="0" latinLnBrk="0">
              <a:spcBef>
                <a:spcPct val="0"/>
              </a:spcBef>
              <a:buFontTx/>
              <a:buNone/>
            </a:pPr>
            <a:r>
              <a:rPr lang="ko-KR" altLang="en-US" sz="1500">
                <a:latin typeface="배달의민족 한나체 Pro" charset="0"/>
                <a:ea typeface="배달의민족 한나체 Pro" charset="0"/>
              </a:rPr>
              <a:t>발표, PPT, 자료조사, 개발, 디자인, 결과 보고서</a:t>
            </a:r>
          </a:p>
        </p:txBody>
      </p:sp>
      <p:sp>
        <p:nvSpPr>
          <p:cNvPr id="70" name="文本框 12"/>
          <p:cNvSpPr txBox="1">
            <a:spLocks/>
          </p:cNvSpPr>
          <p:nvPr/>
        </p:nvSpPr>
        <p:spPr bwMode="auto">
          <a:xfrm>
            <a:off x="2181860" y="2028825"/>
            <a:ext cx="1652270" cy="27749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b="1">
                <a:solidFill>
                  <a:srgbClr val="FFFFFF"/>
                </a:solidFill>
                <a:latin typeface="微软雅黑" charset="0"/>
                <a:ea typeface="微软雅黑" charset="0"/>
              </a:rPr>
              <a:t>권경운 201825002</a:t>
            </a:r>
          </a:p>
        </p:txBody>
      </p:sp>
      <p:sp>
        <p:nvSpPr>
          <p:cNvPr id="71" name="文本框 12"/>
          <p:cNvSpPr txBox="1">
            <a:spLocks/>
          </p:cNvSpPr>
          <p:nvPr/>
        </p:nvSpPr>
        <p:spPr bwMode="auto">
          <a:xfrm>
            <a:off x="2179320" y="2882265"/>
            <a:ext cx="1652270" cy="27749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b="1">
                <a:solidFill>
                  <a:srgbClr val="FFFFFF"/>
                </a:solidFill>
                <a:latin typeface="微软雅黑" charset="0"/>
                <a:ea typeface="微软雅黑" charset="0"/>
              </a:rPr>
              <a:t>송여빈 202025012</a:t>
            </a:r>
          </a:p>
        </p:txBody>
      </p:sp>
      <p:sp>
        <p:nvSpPr>
          <p:cNvPr id="72" name="文本框 12"/>
          <p:cNvSpPr txBox="1">
            <a:spLocks/>
          </p:cNvSpPr>
          <p:nvPr/>
        </p:nvSpPr>
        <p:spPr bwMode="auto">
          <a:xfrm>
            <a:off x="2179955" y="3746500"/>
            <a:ext cx="1652270" cy="27749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68580" tIns="34290" rIns="68580" bIns="3429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b="1">
                <a:solidFill>
                  <a:srgbClr val="FFFFFF"/>
                </a:solidFill>
                <a:latin typeface="微软雅黑" charset="0"/>
                <a:ea typeface="微软雅黑" charset="0"/>
              </a:rPr>
              <a:t>최희유 202025030</a:t>
            </a:r>
          </a:p>
        </p:txBody>
      </p:sp>
      <p:sp>
        <p:nvSpPr>
          <p:cNvPr id="74" name="도형 1"/>
          <p:cNvSpPr>
            <a:spLocks/>
          </p:cNvSpPr>
          <p:nvPr/>
        </p:nvSpPr>
        <p:spPr bwMode="auto">
          <a:xfrm>
            <a:off x="1361440" y="1078865"/>
            <a:ext cx="472440" cy="488315"/>
          </a:xfrm>
          <a:custGeom>
            <a:avLst/>
            <a:gdLst>
              <a:gd name="TX0" fmla="*/ 45 w 91"/>
              <a:gd name="TY0" fmla="*/ 0 h 94"/>
              <a:gd name="TX1" fmla="*/ 35 w 91"/>
              <a:gd name="TY1" fmla="*/ 11 h 94"/>
              <a:gd name="TX2" fmla="*/ 45 w 91"/>
              <a:gd name="TY2" fmla="*/ 21 h 94"/>
              <a:gd name="TX3" fmla="*/ 56 w 91"/>
              <a:gd name="TY3" fmla="*/ 11 h 94"/>
              <a:gd name="TX4" fmla="*/ 45 w 91"/>
              <a:gd name="TY4" fmla="*/ 0 h 94"/>
              <a:gd name="TX6" fmla="*/ 70 w 91"/>
              <a:gd name="TY6" fmla="*/ 10 h 94"/>
              <a:gd name="TX7" fmla="*/ 61 w 91"/>
              <a:gd name="TY7" fmla="*/ 18 h 94"/>
              <a:gd name="TX8" fmla="*/ 70 w 91"/>
              <a:gd name="TY8" fmla="*/ 27 h 94"/>
              <a:gd name="TX9" fmla="*/ 78 w 91"/>
              <a:gd name="TY9" fmla="*/ 18 h 94"/>
              <a:gd name="TX10" fmla="*/ 70 w 91"/>
              <a:gd name="TY10" fmla="*/ 10 h 94"/>
              <a:gd name="TX12" fmla="*/ 30 w 91"/>
              <a:gd name="TY12" fmla="*/ 52 h 94"/>
              <a:gd name="TX13" fmla="*/ 30 w 91"/>
              <a:gd name="TY13" fmla="*/ 55 h 94"/>
              <a:gd name="TX14" fmla="*/ 30 w 91"/>
              <a:gd name="TY14" fmla="*/ 55 h 94"/>
              <a:gd name="TX15" fmla="*/ 32 w 91"/>
              <a:gd name="TY15" fmla="*/ 85 h 94"/>
              <a:gd name="TX16" fmla="*/ 24 w 91"/>
              <a:gd name="TY16" fmla="*/ 85 h 94"/>
              <a:gd name="TX17" fmla="*/ 22 w 91"/>
              <a:gd name="TY17" fmla="*/ 59 h 94"/>
              <a:gd name="TX18" fmla="*/ 19 w 91"/>
              <a:gd name="TY18" fmla="*/ 59 h 94"/>
              <a:gd name="TX19" fmla="*/ 17 w 91"/>
              <a:gd name="TY19" fmla="*/ 85 h 94"/>
              <a:gd name="TX20" fmla="*/ 10 w 91"/>
              <a:gd name="TY20" fmla="*/ 85 h 94"/>
              <a:gd name="TX21" fmla="*/ 11 w 91"/>
              <a:gd name="TY21" fmla="*/ 55 h 94"/>
              <a:gd name="TX22" fmla="*/ 10 w 91"/>
              <a:gd name="TY22" fmla="*/ 43 h 94"/>
              <a:gd name="TX23" fmla="*/ 4 w 91"/>
              <a:gd name="TY23" fmla="*/ 53 h 94"/>
              <a:gd name="TX24" fmla="*/ 0 w 91"/>
              <a:gd name="TY24" fmla="*/ 50 h 94"/>
              <a:gd name="TX25" fmla="*/ 10 w 91"/>
              <a:gd name="TY25" fmla="*/ 28 h 94"/>
              <a:gd name="TX26" fmla="*/ 16 w 91"/>
              <a:gd name="TY26" fmla="*/ 28 h 94"/>
              <a:gd name="TX27" fmla="*/ 21 w 91"/>
              <a:gd name="TY27" fmla="*/ 35 h 94"/>
              <a:gd name="TX28" fmla="*/ 26 w 91"/>
              <a:gd name="TY28" fmla="*/ 28 h 94"/>
              <a:gd name="TX29" fmla="*/ 31 w 91"/>
              <a:gd name="TY29" fmla="*/ 28 h 94"/>
              <a:gd name="TX30" fmla="*/ 33 w 91"/>
              <a:gd name="TY30" fmla="*/ 24 h 94"/>
              <a:gd name="TX31" fmla="*/ 44 w 91"/>
              <a:gd name="TY31" fmla="*/ 24 h 94"/>
              <a:gd name="TX32" fmla="*/ 43 w 91"/>
              <a:gd name="TY32" fmla="*/ 25 h 94"/>
              <a:gd name="TX33" fmla="*/ 44 w 91"/>
              <a:gd name="TY33" fmla="*/ 27 h 94"/>
              <a:gd name="TX34" fmla="*/ 41 w 91"/>
              <a:gd name="TY34" fmla="*/ 44 h 94"/>
              <a:gd name="TX35" fmla="*/ 45 w 91"/>
              <a:gd name="TY35" fmla="*/ 48 h 94"/>
              <a:gd name="TX36" fmla="*/ 45 w 91"/>
              <a:gd name="TY36" fmla="*/ 48 h 94"/>
              <a:gd name="TX37" fmla="*/ 45 w 91"/>
              <a:gd name="TY37" fmla="*/ 48 h 94"/>
              <a:gd name="TX38" fmla="*/ 45 w 91"/>
              <a:gd name="TY38" fmla="*/ 48 h 94"/>
              <a:gd name="TX39" fmla="*/ 45 w 91"/>
              <a:gd name="TY39" fmla="*/ 48 h 94"/>
              <a:gd name="TX40" fmla="*/ 49 w 91"/>
              <a:gd name="TY40" fmla="*/ 44 h 94"/>
              <a:gd name="TX41" fmla="*/ 47 w 91"/>
              <a:gd name="TY41" fmla="*/ 27 h 94"/>
              <a:gd name="TX42" fmla="*/ 48 w 91"/>
              <a:gd name="TY42" fmla="*/ 25 h 94"/>
              <a:gd name="TX43" fmla="*/ 47 w 91"/>
              <a:gd name="TY43" fmla="*/ 24 h 94"/>
              <a:gd name="TX44" fmla="*/ 58 w 91"/>
              <a:gd name="TY44" fmla="*/ 24 h 94"/>
              <a:gd name="TX45" fmla="*/ 59 w 91"/>
              <a:gd name="TY45" fmla="*/ 28 h 94"/>
              <a:gd name="TX46" fmla="*/ 64 w 91"/>
              <a:gd name="TY46" fmla="*/ 28 h 94"/>
              <a:gd name="TX47" fmla="*/ 70 w 91"/>
              <a:gd name="TY47" fmla="*/ 35 h 94"/>
              <a:gd name="TX48" fmla="*/ 75 w 91"/>
              <a:gd name="TY48" fmla="*/ 28 h 94"/>
              <a:gd name="TX49" fmla="*/ 80 w 91"/>
              <a:gd name="TY49" fmla="*/ 28 h 94"/>
              <a:gd name="TX50" fmla="*/ 89 w 91"/>
              <a:gd name="TY50" fmla="*/ 48 h 94"/>
              <a:gd name="TX51" fmla="*/ 85 w 91"/>
              <a:gd name="TY51" fmla="*/ 51 h 94"/>
              <a:gd name="TX52" fmla="*/ 79 w 91"/>
              <a:gd name="TY52" fmla="*/ 41 h 94"/>
              <a:gd name="TX53" fmla="*/ 79 w 91"/>
              <a:gd name="TY53" fmla="*/ 55 h 94"/>
              <a:gd name="TX54" fmla="*/ 79 w 91"/>
              <a:gd name="TY54" fmla="*/ 55 h 94"/>
              <a:gd name="TX55" fmla="*/ 80 w 91"/>
              <a:gd name="TY55" fmla="*/ 85 h 94"/>
              <a:gd name="TX56" fmla="*/ 72 w 91"/>
              <a:gd name="TY56" fmla="*/ 85 h 94"/>
              <a:gd name="TX57" fmla="*/ 71 w 91"/>
              <a:gd name="TY57" fmla="*/ 59 h 94"/>
              <a:gd name="TX58" fmla="*/ 68 w 91"/>
              <a:gd name="TY58" fmla="*/ 59 h 94"/>
              <a:gd name="TX59" fmla="*/ 66 w 91"/>
              <a:gd name="TY59" fmla="*/ 85 h 94"/>
              <a:gd name="TX60" fmla="*/ 59 w 91"/>
              <a:gd name="TY60" fmla="*/ 85 h 94"/>
              <a:gd name="TX61" fmla="*/ 60 w 91"/>
              <a:gd name="TY61" fmla="*/ 55 h 94"/>
              <a:gd name="TX62" fmla="*/ 60 w 91"/>
              <a:gd name="TY62" fmla="*/ 53 h 94"/>
              <a:gd name="TX63" fmla="*/ 57 w 91"/>
              <a:gd name="TY63" fmla="*/ 55 h 94"/>
              <a:gd name="TX64" fmla="*/ 58 w 91"/>
              <a:gd name="TY64" fmla="*/ 92 h 94"/>
              <a:gd name="TX65" fmla="*/ 49 w 91"/>
              <a:gd name="TY65" fmla="*/ 92 h 94"/>
              <a:gd name="TX66" fmla="*/ 47 w 91"/>
              <a:gd name="TY66" fmla="*/ 61 h 94"/>
              <a:gd name="TX67" fmla="*/ 43 w 91"/>
              <a:gd name="TY67" fmla="*/ 61 h 94"/>
              <a:gd name="TX68" fmla="*/ 42 w 91"/>
              <a:gd name="TY68" fmla="*/ 92 h 94"/>
              <a:gd name="TX69" fmla="*/ 32 w 91"/>
              <a:gd name="TY69" fmla="*/ 92 h 94"/>
              <a:gd name="TX70" fmla="*/ 34 w 91"/>
              <a:gd name="TY70" fmla="*/ 55 h 94"/>
              <a:gd name="TX71" fmla="*/ 30 w 91"/>
              <a:gd name="TY71" fmla="*/ 52 h 94"/>
              <a:gd name="TX73" fmla="*/ 21 w 91"/>
              <a:gd name="TY73" fmla="*/ 10 h 94"/>
              <a:gd name="TX74" fmla="*/ 13 w 91"/>
              <a:gd name="TY74" fmla="*/ 18 h 94"/>
              <a:gd name="TX75" fmla="*/ 21 w 91"/>
              <a:gd name="TY75" fmla="*/ 27 h 94"/>
              <a:gd name="TX76" fmla="*/ 29 w 91"/>
              <a:gd name="TY76" fmla="*/ 18 h 94"/>
              <a:gd name="TX77" fmla="*/ 21 w 91"/>
              <a:gd name="TY77" fmla="*/ 10 h 9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</a:cxnLst>
            <a:rect l="l" t="t" r="r" b="b"/>
            <a:pathLst>
              <a:path w="91" h="94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5" name="도형 2"/>
          <p:cNvSpPr>
            <a:spLocks/>
          </p:cNvSpPr>
          <p:nvPr/>
        </p:nvSpPr>
        <p:spPr bwMode="auto">
          <a:xfrm>
            <a:off x="1361440" y="1929130"/>
            <a:ext cx="472440" cy="488315"/>
          </a:xfrm>
          <a:custGeom>
            <a:avLst/>
            <a:gdLst>
              <a:gd name="TX0" fmla="*/ 45 w 91"/>
              <a:gd name="TY0" fmla="*/ 0 h 94"/>
              <a:gd name="TX1" fmla="*/ 35 w 91"/>
              <a:gd name="TY1" fmla="*/ 11 h 94"/>
              <a:gd name="TX2" fmla="*/ 45 w 91"/>
              <a:gd name="TY2" fmla="*/ 21 h 94"/>
              <a:gd name="TX3" fmla="*/ 56 w 91"/>
              <a:gd name="TY3" fmla="*/ 11 h 94"/>
              <a:gd name="TX4" fmla="*/ 45 w 91"/>
              <a:gd name="TY4" fmla="*/ 0 h 94"/>
              <a:gd name="TX6" fmla="*/ 70 w 91"/>
              <a:gd name="TY6" fmla="*/ 10 h 94"/>
              <a:gd name="TX7" fmla="*/ 61 w 91"/>
              <a:gd name="TY7" fmla="*/ 18 h 94"/>
              <a:gd name="TX8" fmla="*/ 70 w 91"/>
              <a:gd name="TY8" fmla="*/ 27 h 94"/>
              <a:gd name="TX9" fmla="*/ 78 w 91"/>
              <a:gd name="TY9" fmla="*/ 18 h 94"/>
              <a:gd name="TX10" fmla="*/ 70 w 91"/>
              <a:gd name="TY10" fmla="*/ 10 h 94"/>
              <a:gd name="TX12" fmla="*/ 30 w 91"/>
              <a:gd name="TY12" fmla="*/ 52 h 94"/>
              <a:gd name="TX13" fmla="*/ 30 w 91"/>
              <a:gd name="TY13" fmla="*/ 55 h 94"/>
              <a:gd name="TX14" fmla="*/ 30 w 91"/>
              <a:gd name="TY14" fmla="*/ 55 h 94"/>
              <a:gd name="TX15" fmla="*/ 32 w 91"/>
              <a:gd name="TY15" fmla="*/ 85 h 94"/>
              <a:gd name="TX16" fmla="*/ 24 w 91"/>
              <a:gd name="TY16" fmla="*/ 85 h 94"/>
              <a:gd name="TX17" fmla="*/ 22 w 91"/>
              <a:gd name="TY17" fmla="*/ 59 h 94"/>
              <a:gd name="TX18" fmla="*/ 19 w 91"/>
              <a:gd name="TY18" fmla="*/ 59 h 94"/>
              <a:gd name="TX19" fmla="*/ 17 w 91"/>
              <a:gd name="TY19" fmla="*/ 85 h 94"/>
              <a:gd name="TX20" fmla="*/ 10 w 91"/>
              <a:gd name="TY20" fmla="*/ 85 h 94"/>
              <a:gd name="TX21" fmla="*/ 11 w 91"/>
              <a:gd name="TY21" fmla="*/ 55 h 94"/>
              <a:gd name="TX22" fmla="*/ 10 w 91"/>
              <a:gd name="TY22" fmla="*/ 43 h 94"/>
              <a:gd name="TX23" fmla="*/ 4 w 91"/>
              <a:gd name="TY23" fmla="*/ 53 h 94"/>
              <a:gd name="TX24" fmla="*/ 0 w 91"/>
              <a:gd name="TY24" fmla="*/ 50 h 94"/>
              <a:gd name="TX25" fmla="*/ 10 w 91"/>
              <a:gd name="TY25" fmla="*/ 28 h 94"/>
              <a:gd name="TX26" fmla="*/ 16 w 91"/>
              <a:gd name="TY26" fmla="*/ 28 h 94"/>
              <a:gd name="TX27" fmla="*/ 21 w 91"/>
              <a:gd name="TY27" fmla="*/ 35 h 94"/>
              <a:gd name="TX28" fmla="*/ 26 w 91"/>
              <a:gd name="TY28" fmla="*/ 28 h 94"/>
              <a:gd name="TX29" fmla="*/ 31 w 91"/>
              <a:gd name="TY29" fmla="*/ 28 h 94"/>
              <a:gd name="TX30" fmla="*/ 33 w 91"/>
              <a:gd name="TY30" fmla="*/ 24 h 94"/>
              <a:gd name="TX31" fmla="*/ 44 w 91"/>
              <a:gd name="TY31" fmla="*/ 24 h 94"/>
              <a:gd name="TX32" fmla="*/ 43 w 91"/>
              <a:gd name="TY32" fmla="*/ 25 h 94"/>
              <a:gd name="TX33" fmla="*/ 44 w 91"/>
              <a:gd name="TY33" fmla="*/ 27 h 94"/>
              <a:gd name="TX34" fmla="*/ 41 w 91"/>
              <a:gd name="TY34" fmla="*/ 44 h 94"/>
              <a:gd name="TX35" fmla="*/ 45 w 91"/>
              <a:gd name="TY35" fmla="*/ 48 h 94"/>
              <a:gd name="TX36" fmla="*/ 45 w 91"/>
              <a:gd name="TY36" fmla="*/ 48 h 94"/>
              <a:gd name="TX37" fmla="*/ 45 w 91"/>
              <a:gd name="TY37" fmla="*/ 48 h 94"/>
              <a:gd name="TX38" fmla="*/ 45 w 91"/>
              <a:gd name="TY38" fmla="*/ 48 h 94"/>
              <a:gd name="TX39" fmla="*/ 45 w 91"/>
              <a:gd name="TY39" fmla="*/ 48 h 94"/>
              <a:gd name="TX40" fmla="*/ 49 w 91"/>
              <a:gd name="TY40" fmla="*/ 44 h 94"/>
              <a:gd name="TX41" fmla="*/ 47 w 91"/>
              <a:gd name="TY41" fmla="*/ 27 h 94"/>
              <a:gd name="TX42" fmla="*/ 48 w 91"/>
              <a:gd name="TY42" fmla="*/ 25 h 94"/>
              <a:gd name="TX43" fmla="*/ 47 w 91"/>
              <a:gd name="TY43" fmla="*/ 24 h 94"/>
              <a:gd name="TX44" fmla="*/ 58 w 91"/>
              <a:gd name="TY44" fmla="*/ 24 h 94"/>
              <a:gd name="TX45" fmla="*/ 59 w 91"/>
              <a:gd name="TY45" fmla="*/ 28 h 94"/>
              <a:gd name="TX46" fmla="*/ 64 w 91"/>
              <a:gd name="TY46" fmla="*/ 28 h 94"/>
              <a:gd name="TX47" fmla="*/ 70 w 91"/>
              <a:gd name="TY47" fmla="*/ 35 h 94"/>
              <a:gd name="TX48" fmla="*/ 75 w 91"/>
              <a:gd name="TY48" fmla="*/ 28 h 94"/>
              <a:gd name="TX49" fmla="*/ 80 w 91"/>
              <a:gd name="TY49" fmla="*/ 28 h 94"/>
              <a:gd name="TX50" fmla="*/ 89 w 91"/>
              <a:gd name="TY50" fmla="*/ 48 h 94"/>
              <a:gd name="TX51" fmla="*/ 85 w 91"/>
              <a:gd name="TY51" fmla="*/ 51 h 94"/>
              <a:gd name="TX52" fmla="*/ 79 w 91"/>
              <a:gd name="TY52" fmla="*/ 41 h 94"/>
              <a:gd name="TX53" fmla="*/ 79 w 91"/>
              <a:gd name="TY53" fmla="*/ 55 h 94"/>
              <a:gd name="TX54" fmla="*/ 79 w 91"/>
              <a:gd name="TY54" fmla="*/ 55 h 94"/>
              <a:gd name="TX55" fmla="*/ 80 w 91"/>
              <a:gd name="TY55" fmla="*/ 85 h 94"/>
              <a:gd name="TX56" fmla="*/ 72 w 91"/>
              <a:gd name="TY56" fmla="*/ 85 h 94"/>
              <a:gd name="TX57" fmla="*/ 71 w 91"/>
              <a:gd name="TY57" fmla="*/ 59 h 94"/>
              <a:gd name="TX58" fmla="*/ 68 w 91"/>
              <a:gd name="TY58" fmla="*/ 59 h 94"/>
              <a:gd name="TX59" fmla="*/ 66 w 91"/>
              <a:gd name="TY59" fmla="*/ 85 h 94"/>
              <a:gd name="TX60" fmla="*/ 59 w 91"/>
              <a:gd name="TY60" fmla="*/ 85 h 94"/>
              <a:gd name="TX61" fmla="*/ 60 w 91"/>
              <a:gd name="TY61" fmla="*/ 55 h 94"/>
              <a:gd name="TX62" fmla="*/ 60 w 91"/>
              <a:gd name="TY62" fmla="*/ 53 h 94"/>
              <a:gd name="TX63" fmla="*/ 57 w 91"/>
              <a:gd name="TY63" fmla="*/ 55 h 94"/>
              <a:gd name="TX64" fmla="*/ 58 w 91"/>
              <a:gd name="TY64" fmla="*/ 92 h 94"/>
              <a:gd name="TX65" fmla="*/ 49 w 91"/>
              <a:gd name="TY65" fmla="*/ 92 h 94"/>
              <a:gd name="TX66" fmla="*/ 47 w 91"/>
              <a:gd name="TY66" fmla="*/ 61 h 94"/>
              <a:gd name="TX67" fmla="*/ 43 w 91"/>
              <a:gd name="TY67" fmla="*/ 61 h 94"/>
              <a:gd name="TX68" fmla="*/ 42 w 91"/>
              <a:gd name="TY68" fmla="*/ 92 h 94"/>
              <a:gd name="TX69" fmla="*/ 32 w 91"/>
              <a:gd name="TY69" fmla="*/ 92 h 94"/>
              <a:gd name="TX70" fmla="*/ 34 w 91"/>
              <a:gd name="TY70" fmla="*/ 55 h 94"/>
              <a:gd name="TX71" fmla="*/ 30 w 91"/>
              <a:gd name="TY71" fmla="*/ 52 h 94"/>
              <a:gd name="TX73" fmla="*/ 21 w 91"/>
              <a:gd name="TY73" fmla="*/ 10 h 94"/>
              <a:gd name="TX74" fmla="*/ 13 w 91"/>
              <a:gd name="TY74" fmla="*/ 18 h 94"/>
              <a:gd name="TX75" fmla="*/ 21 w 91"/>
              <a:gd name="TY75" fmla="*/ 27 h 94"/>
              <a:gd name="TX76" fmla="*/ 29 w 91"/>
              <a:gd name="TY76" fmla="*/ 18 h 94"/>
              <a:gd name="TX77" fmla="*/ 21 w 91"/>
              <a:gd name="TY77" fmla="*/ 10 h 9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</a:cxnLst>
            <a:rect l="l" t="t" r="r" b="b"/>
            <a:pathLst>
              <a:path w="91" h="94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6" name="도형 3"/>
          <p:cNvSpPr>
            <a:spLocks/>
          </p:cNvSpPr>
          <p:nvPr/>
        </p:nvSpPr>
        <p:spPr bwMode="auto">
          <a:xfrm>
            <a:off x="1361440" y="2776220"/>
            <a:ext cx="472440" cy="488315"/>
          </a:xfrm>
          <a:custGeom>
            <a:avLst/>
            <a:gdLst>
              <a:gd name="TX0" fmla="*/ 45 w 91"/>
              <a:gd name="TY0" fmla="*/ 0 h 94"/>
              <a:gd name="TX1" fmla="*/ 35 w 91"/>
              <a:gd name="TY1" fmla="*/ 11 h 94"/>
              <a:gd name="TX2" fmla="*/ 45 w 91"/>
              <a:gd name="TY2" fmla="*/ 21 h 94"/>
              <a:gd name="TX3" fmla="*/ 56 w 91"/>
              <a:gd name="TY3" fmla="*/ 11 h 94"/>
              <a:gd name="TX4" fmla="*/ 45 w 91"/>
              <a:gd name="TY4" fmla="*/ 0 h 94"/>
              <a:gd name="TX6" fmla="*/ 70 w 91"/>
              <a:gd name="TY6" fmla="*/ 10 h 94"/>
              <a:gd name="TX7" fmla="*/ 61 w 91"/>
              <a:gd name="TY7" fmla="*/ 18 h 94"/>
              <a:gd name="TX8" fmla="*/ 70 w 91"/>
              <a:gd name="TY8" fmla="*/ 27 h 94"/>
              <a:gd name="TX9" fmla="*/ 78 w 91"/>
              <a:gd name="TY9" fmla="*/ 18 h 94"/>
              <a:gd name="TX10" fmla="*/ 70 w 91"/>
              <a:gd name="TY10" fmla="*/ 10 h 94"/>
              <a:gd name="TX12" fmla="*/ 30 w 91"/>
              <a:gd name="TY12" fmla="*/ 52 h 94"/>
              <a:gd name="TX13" fmla="*/ 30 w 91"/>
              <a:gd name="TY13" fmla="*/ 55 h 94"/>
              <a:gd name="TX14" fmla="*/ 30 w 91"/>
              <a:gd name="TY14" fmla="*/ 55 h 94"/>
              <a:gd name="TX15" fmla="*/ 32 w 91"/>
              <a:gd name="TY15" fmla="*/ 85 h 94"/>
              <a:gd name="TX16" fmla="*/ 24 w 91"/>
              <a:gd name="TY16" fmla="*/ 85 h 94"/>
              <a:gd name="TX17" fmla="*/ 22 w 91"/>
              <a:gd name="TY17" fmla="*/ 59 h 94"/>
              <a:gd name="TX18" fmla="*/ 19 w 91"/>
              <a:gd name="TY18" fmla="*/ 59 h 94"/>
              <a:gd name="TX19" fmla="*/ 17 w 91"/>
              <a:gd name="TY19" fmla="*/ 85 h 94"/>
              <a:gd name="TX20" fmla="*/ 10 w 91"/>
              <a:gd name="TY20" fmla="*/ 85 h 94"/>
              <a:gd name="TX21" fmla="*/ 11 w 91"/>
              <a:gd name="TY21" fmla="*/ 55 h 94"/>
              <a:gd name="TX22" fmla="*/ 10 w 91"/>
              <a:gd name="TY22" fmla="*/ 43 h 94"/>
              <a:gd name="TX23" fmla="*/ 4 w 91"/>
              <a:gd name="TY23" fmla="*/ 53 h 94"/>
              <a:gd name="TX24" fmla="*/ 0 w 91"/>
              <a:gd name="TY24" fmla="*/ 50 h 94"/>
              <a:gd name="TX25" fmla="*/ 10 w 91"/>
              <a:gd name="TY25" fmla="*/ 28 h 94"/>
              <a:gd name="TX26" fmla="*/ 16 w 91"/>
              <a:gd name="TY26" fmla="*/ 28 h 94"/>
              <a:gd name="TX27" fmla="*/ 21 w 91"/>
              <a:gd name="TY27" fmla="*/ 35 h 94"/>
              <a:gd name="TX28" fmla="*/ 26 w 91"/>
              <a:gd name="TY28" fmla="*/ 28 h 94"/>
              <a:gd name="TX29" fmla="*/ 31 w 91"/>
              <a:gd name="TY29" fmla="*/ 28 h 94"/>
              <a:gd name="TX30" fmla="*/ 33 w 91"/>
              <a:gd name="TY30" fmla="*/ 24 h 94"/>
              <a:gd name="TX31" fmla="*/ 44 w 91"/>
              <a:gd name="TY31" fmla="*/ 24 h 94"/>
              <a:gd name="TX32" fmla="*/ 43 w 91"/>
              <a:gd name="TY32" fmla="*/ 25 h 94"/>
              <a:gd name="TX33" fmla="*/ 44 w 91"/>
              <a:gd name="TY33" fmla="*/ 27 h 94"/>
              <a:gd name="TX34" fmla="*/ 41 w 91"/>
              <a:gd name="TY34" fmla="*/ 44 h 94"/>
              <a:gd name="TX35" fmla="*/ 45 w 91"/>
              <a:gd name="TY35" fmla="*/ 48 h 94"/>
              <a:gd name="TX36" fmla="*/ 45 w 91"/>
              <a:gd name="TY36" fmla="*/ 48 h 94"/>
              <a:gd name="TX37" fmla="*/ 45 w 91"/>
              <a:gd name="TY37" fmla="*/ 48 h 94"/>
              <a:gd name="TX38" fmla="*/ 45 w 91"/>
              <a:gd name="TY38" fmla="*/ 48 h 94"/>
              <a:gd name="TX39" fmla="*/ 45 w 91"/>
              <a:gd name="TY39" fmla="*/ 48 h 94"/>
              <a:gd name="TX40" fmla="*/ 49 w 91"/>
              <a:gd name="TY40" fmla="*/ 44 h 94"/>
              <a:gd name="TX41" fmla="*/ 47 w 91"/>
              <a:gd name="TY41" fmla="*/ 27 h 94"/>
              <a:gd name="TX42" fmla="*/ 48 w 91"/>
              <a:gd name="TY42" fmla="*/ 25 h 94"/>
              <a:gd name="TX43" fmla="*/ 47 w 91"/>
              <a:gd name="TY43" fmla="*/ 24 h 94"/>
              <a:gd name="TX44" fmla="*/ 58 w 91"/>
              <a:gd name="TY44" fmla="*/ 24 h 94"/>
              <a:gd name="TX45" fmla="*/ 59 w 91"/>
              <a:gd name="TY45" fmla="*/ 28 h 94"/>
              <a:gd name="TX46" fmla="*/ 64 w 91"/>
              <a:gd name="TY46" fmla="*/ 28 h 94"/>
              <a:gd name="TX47" fmla="*/ 70 w 91"/>
              <a:gd name="TY47" fmla="*/ 35 h 94"/>
              <a:gd name="TX48" fmla="*/ 75 w 91"/>
              <a:gd name="TY48" fmla="*/ 28 h 94"/>
              <a:gd name="TX49" fmla="*/ 80 w 91"/>
              <a:gd name="TY49" fmla="*/ 28 h 94"/>
              <a:gd name="TX50" fmla="*/ 89 w 91"/>
              <a:gd name="TY50" fmla="*/ 48 h 94"/>
              <a:gd name="TX51" fmla="*/ 85 w 91"/>
              <a:gd name="TY51" fmla="*/ 51 h 94"/>
              <a:gd name="TX52" fmla="*/ 79 w 91"/>
              <a:gd name="TY52" fmla="*/ 41 h 94"/>
              <a:gd name="TX53" fmla="*/ 79 w 91"/>
              <a:gd name="TY53" fmla="*/ 55 h 94"/>
              <a:gd name="TX54" fmla="*/ 79 w 91"/>
              <a:gd name="TY54" fmla="*/ 55 h 94"/>
              <a:gd name="TX55" fmla="*/ 80 w 91"/>
              <a:gd name="TY55" fmla="*/ 85 h 94"/>
              <a:gd name="TX56" fmla="*/ 72 w 91"/>
              <a:gd name="TY56" fmla="*/ 85 h 94"/>
              <a:gd name="TX57" fmla="*/ 71 w 91"/>
              <a:gd name="TY57" fmla="*/ 59 h 94"/>
              <a:gd name="TX58" fmla="*/ 68 w 91"/>
              <a:gd name="TY58" fmla="*/ 59 h 94"/>
              <a:gd name="TX59" fmla="*/ 66 w 91"/>
              <a:gd name="TY59" fmla="*/ 85 h 94"/>
              <a:gd name="TX60" fmla="*/ 59 w 91"/>
              <a:gd name="TY60" fmla="*/ 85 h 94"/>
              <a:gd name="TX61" fmla="*/ 60 w 91"/>
              <a:gd name="TY61" fmla="*/ 55 h 94"/>
              <a:gd name="TX62" fmla="*/ 60 w 91"/>
              <a:gd name="TY62" fmla="*/ 53 h 94"/>
              <a:gd name="TX63" fmla="*/ 57 w 91"/>
              <a:gd name="TY63" fmla="*/ 55 h 94"/>
              <a:gd name="TX64" fmla="*/ 58 w 91"/>
              <a:gd name="TY64" fmla="*/ 92 h 94"/>
              <a:gd name="TX65" fmla="*/ 49 w 91"/>
              <a:gd name="TY65" fmla="*/ 92 h 94"/>
              <a:gd name="TX66" fmla="*/ 47 w 91"/>
              <a:gd name="TY66" fmla="*/ 61 h 94"/>
              <a:gd name="TX67" fmla="*/ 43 w 91"/>
              <a:gd name="TY67" fmla="*/ 61 h 94"/>
              <a:gd name="TX68" fmla="*/ 42 w 91"/>
              <a:gd name="TY68" fmla="*/ 92 h 94"/>
              <a:gd name="TX69" fmla="*/ 32 w 91"/>
              <a:gd name="TY69" fmla="*/ 92 h 94"/>
              <a:gd name="TX70" fmla="*/ 34 w 91"/>
              <a:gd name="TY70" fmla="*/ 55 h 94"/>
              <a:gd name="TX71" fmla="*/ 30 w 91"/>
              <a:gd name="TY71" fmla="*/ 52 h 94"/>
              <a:gd name="TX73" fmla="*/ 21 w 91"/>
              <a:gd name="TY73" fmla="*/ 10 h 94"/>
              <a:gd name="TX74" fmla="*/ 13 w 91"/>
              <a:gd name="TY74" fmla="*/ 18 h 94"/>
              <a:gd name="TX75" fmla="*/ 21 w 91"/>
              <a:gd name="TY75" fmla="*/ 27 h 94"/>
              <a:gd name="TX76" fmla="*/ 29 w 91"/>
              <a:gd name="TY76" fmla="*/ 18 h 94"/>
              <a:gd name="TX77" fmla="*/ 21 w 91"/>
              <a:gd name="TY77" fmla="*/ 10 h 9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</a:cxnLst>
            <a:rect l="l" t="t" r="r" b="b"/>
            <a:pathLst>
              <a:path w="91" h="94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/>
          </a:ln>
        </p:spPr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latinLnBrk="0">
              <a:buFontTx/>
              <a:buNone/>
              <a:defRPr/>
            </a:pPr>
            <a:endParaRPr lang="ko-KR" altLang="en-US">
              <a:solidFill>
                <a:srgbClr val="FFFFFF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7" name="텍스트 상자 1"/>
          <p:cNvSpPr txBox="1">
            <a:spLocks/>
          </p:cNvSpPr>
          <p:nvPr/>
        </p:nvSpPr>
        <p:spPr>
          <a:xfrm>
            <a:off x="7696200" y="210185"/>
            <a:ext cx="1052830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역할 소개</a:t>
            </a:r>
          </a:p>
        </p:txBody>
      </p:sp>
      <p:sp>
        <p:nvSpPr>
          <p:cNvPr id="78" name="텍스트 상자 2"/>
          <p:cNvSpPr txBox="1">
            <a:spLocks/>
          </p:cNvSpPr>
          <p:nvPr/>
        </p:nvSpPr>
        <p:spPr bwMode="auto">
          <a:xfrm>
            <a:off x="1628140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팀 프로젝트 수행과정 및 역할 소개</a:t>
            </a:r>
          </a:p>
        </p:txBody>
      </p:sp>
    </p:spTree>
    <p:extLst>
      <p:ext uri="{BB962C8B-B14F-4D97-AF65-F5344CB8AC3E}">
        <p14:creationId xmlns:p14="http://schemas.microsoft.com/office/powerpoint/2010/main" val="238452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5270" cy="5144770"/>
          </a:xfrm>
          <a:prstGeom prst="rect">
            <a:avLst/>
          </a:prstGeom>
          <a:noFill/>
        </p:spPr>
      </p:pic>
      <p:pic>
        <p:nvPicPr>
          <p:cNvPr id="4" name="Picture 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126740" y="-3504565"/>
            <a:ext cx="2890520" cy="9144635"/>
          </a:xfrm>
          <a:prstGeom prst="rect">
            <a:avLst/>
          </a:prstGeom>
          <a:noFill/>
        </p:spPr>
      </p:pic>
      <p:sp>
        <p:nvSpPr>
          <p:cNvPr id="15" name="Rect 0"/>
          <p:cNvSpPr>
            <a:spLocks/>
          </p:cNvSpPr>
          <p:nvPr/>
        </p:nvSpPr>
        <p:spPr bwMode="auto">
          <a:xfrm>
            <a:off x="3539490" y="942340"/>
            <a:ext cx="2237740" cy="2238375"/>
          </a:xfrm>
          <a:prstGeom prst="ellipse">
            <a:avLst/>
          </a:prstGeom>
          <a:gradFill rotWithShape="1">
            <a:gsLst>
              <a:gs pos="0">
                <a:schemeClr val="bg1">
                  <a:lumMod val="85000"/>
                </a:schemeClr>
              </a:gs>
              <a:gs pos="92000">
                <a:srgbClr val="FFFFFF"/>
              </a:gs>
            </a:gsLst>
            <a:lin ang="2400000"/>
          </a:gradFill>
          <a:ln w="50800" cap="flat" cmpd="sng">
            <a:gradFill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2700000"/>
            </a:gradFill>
            <a:prstDash val="solid"/>
          </a:ln>
          <a:effectLst>
            <a:outerShdw blurRad="330200" dist="152400" dir="4200000" sx="103000" sy="103000" algn="tl" rotWithShape="0">
              <a:srgbClr val="000000">
                <a:alpha val="35686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>
              <a:latin typeface="微软雅黑" charset="0"/>
              <a:ea typeface="微软雅黑" charset="0"/>
            </a:endParaRPr>
          </a:p>
        </p:txBody>
      </p:sp>
      <p:sp>
        <p:nvSpPr>
          <p:cNvPr id="34" name="Rect 0"/>
          <p:cNvSpPr txBox="1">
            <a:spLocks/>
          </p:cNvSpPr>
          <p:nvPr/>
        </p:nvSpPr>
        <p:spPr bwMode="auto">
          <a:xfrm>
            <a:off x="1811020" y="342836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주제</a:t>
            </a:r>
          </a:p>
        </p:txBody>
      </p:sp>
      <p:grpSp>
        <p:nvGrpSpPr>
          <p:cNvPr id="36" name="Group 5"/>
          <p:cNvGrpSpPr/>
          <p:nvPr/>
        </p:nvGrpSpPr>
        <p:grpSpPr>
          <a:xfrm>
            <a:off x="2282825" y="3959225"/>
            <a:ext cx="4942840" cy="46990"/>
            <a:chOff x="2282825" y="3959225"/>
            <a:chExt cx="4942840" cy="46990"/>
          </a:xfrm>
        </p:grpSpPr>
        <p:grpSp>
          <p:nvGrpSpPr>
            <p:cNvPr id="37" name="Group 5"/>
            <p:cNvGrpSpPr/>
            <p:nvPr/>
          </p:nvGrpSpPr>
          <p:grpSpPr>
            <a:xfrm>
              <a:off x="2282825" y="3959225"/>
              <a:ext cx="4919980" cy="46355"/>
              <a:chOff x="2282825" y="3959225"/>
              <a:chExt cx="4919980" cy="46355"/>
            </a:xfrm>
          </p:grpSpPr>
          <p:cxnSp>
            <p:nvCxnSpPr>
              <p:cNvPr id="39" name="Rect 0"/>
              <p:cNvCxnSpPr/>
              <p:nvPr/>
            </p:nvCxnSpPr>
            <p:spPr>
              <a:xfrm>
                <a:off x="2305685" y="3981450"/>
                <a:ext cx="4897120" cy="635"/>
              </a:xfrm>
              <a:prstGeom prst="line">
                <a:avLst/>
              </a:prstGeom>
              <a:ln w="635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Rect 0"/>
              <p:cNvSpPr>
                <a:spLocks/>
              </p:cNvSpPr>
              <p:nvPr/>
            </p:nvSpPr>
            <p:spPr>
              <a:xfrm>
                <a:off x="2282825" y="3959225"/>
                <a:ext cx="46355" cy="46355"/>
              </a:xfrm>
              <a:prstGeom prst="ellipse">
                <a:avLst/>
              </a:prstGeom>
              <a:solidFill>
                <a:schemeClr val="bg1"/>
              </a:solidFill>
              <a:ln w="1270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>
                  <a:solidFill>
                    <a:srgbClr val="2B303A"/>
                  </a:solidFill>
                </a:endParaRPr>
              </a:p>
            </p:txBody>
          </p:sp>
        </p:grpSp>
        <p:sp>
          <p:nvSpPr>
            <p:cNvPr id="38" name="Rect 0"/>
            <p:cNvSpPr>
              <a:spLocks/>
            </p:cNvSpPr>
            <p:nvPr/>
          </p:nvSpPr>
          <p:spPr>
            <a:xfrm>
              <a:off x="7179310" y="3959860"/>
              <a:ext cx="46355" cy="46355"/>
            </a:xfrm>
            <a:prstGeom prst="ellipse">
              <a:avLst/>
            </a:prstGeom>
            <a:solidFill>
              <a:schemeClr val="bg1"/>
            </a:solidFill>
            <a:ln w="12700" cap="flat" cmpd="sng">
              <a:solidFill>
                <a:srgbClr val="2B303A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>
                <a:solidFill>
                  <a:srgbClr val="2B303A"/>
                </a:solidFill>
              </a:endParaRPr>
            </a:p>
          </p:txBody>
        </p:sp>
      </p:grpSp>
      <p:sp>
        <p:nvSpPr>
          <p:cNvPr id="2" name="Rect 0"/>
          <p:cNvSpPr txBox="1">
            <a:spLocks/>
          </p:cNvSpPr>
          <p:nvPr/>
        </p:nvSpPr>
        <p:spPr>
          <a:xfrm>
            <a:off x="3996690" y="1505585"/>
            <a:ext cx="1242695" cy="11995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+mj-ea"/>
                <a:ea typeface="微软雅黑" charset="0"/>
              </a:rPr>
              <a:t>0</a:t>
            </a:r>
            <a:r>
              <a:rPr lang="ko-KR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+mj-ea"/>
                <a:ea typeface="微软雅黑" charset="0"/>
              </a:rPr>
              <a:t>2</a:t>
            </a:r>
            <a:endParaRPr lang="ko-KR" altLang="en-US" sz="7200" b="1">
              <a:solidFill>
                <a:schemeClr val="tx1"/>
              </a:solidFill>
              <a:latin typeface="+mj-ea"/>
              <a:ea typeface="微软雅黑" charset="0"/>
            </a:endParaRPr>
          </a:p>
        </p:txBody>
      </p:sp>
      <p:sp>
        <p:nvSpPr>
          <p:cNvPr id="13" name="텍스트 상자 120">
            <a:extLst>
              <a:ext uri="{FF2B5EF4-FFF2-40B4-BE49-F238E27FC236}">
                <a16:creationId xmlns:a16="http://schemas.microsoft.com/office/drawing/2014/main" id="{6126DDCE-8EB3-4F50-9AD5-F52B5084A5F8}"/>
              </a:ext>
            </a:extLst>
          </p:cNvPr>
          <p:cNvSpPr txBox="1">
            <a:spLocks/>
          </p:cNvSpPr>
          <p:nvPr/>
        </p:nvSpPr>
        <p:spPr bwMode="auto">
          <a:xfrm>
            <a:off x="3724908" y="4053203"/>
            <a:ext cx="1993265" cy="3689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선정 과정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99"/>
          <p:cNvGrpSpPr/>
          <p:nvPr/>
        </p:nvGrpSpPr>
        <p:grpSpPr>
          <a:xfrm>
            <a:off x="1597025" y="1106805"/>
            <a:ext cx="5991860" cy="416560"/>
            <a:chOff x="1597025" y="1106805"/>
            <a:chExt cx="5991860" cy="416560"/>
          </a:xfrm>
        </p:grpSpPr>
        <p:sp>
          <p:nvSpPr>
            <p:cNvPr id="21" name="圆角矩形 20"/>
            <p:cNvSpPr>
              <a:spLocks/>
            </p:cNvSpPr>
            <p:nvPr/>
          </p:nvSpPr>
          <p:spPr bwMode="auto">
            <a:xfrm>
              <a:off x="1597025" y="1106805"/>
              <a:ext cx="5991860" cy="416560"/>
            </a:xfrm>
            <a:prstGeom prst="roundRect">
              <a:avLst>
                <a:gd name="adj" fmla="val 5680"/>
              </a:avLst>
            </a:prstGeom>
            <a:noFill/>
            <a:ln w="19050" cap="flat" cmpd="sng">
              <a:solidFill>
                <a:schemeClr val="accent1">
                  <a:alpha val="100000"/>
                </a:schemeClr>
              </a:solidFill>
              <a:prstDash val="solid"/>
              <a:round/>
            </a:ln>
          </p:spPr>
          <p:txBody>
            <a:bodyPr vert="horz" wrap="square" lIns="62230" tIns="31115" rIns="62230" bIns="31115" numCol="1" anchor="t">
              <a:noAutofit/>
            </a:bodyPr>
            <a:lstStyle/>
            <a:p>
              <a:pPr marL="685800" lvl="2" indent="0" latinLnBrk="0">
                <a:buFontTx/>
                <a:buNone/>
              </a:pPr>
              <a:endParaRPr lang="ko-KR" alt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6" name="TextBox 32"/>
            <p:cNvSpPr txBox="1">
              <a:spLocks noChangeArrowheads="1"/>
            </p:cNvSpPr>
            <p:nvPr/>
          </p:nvSpPr>
          <p:spPr bwMode="auto">
            <a:xfrm>
              <a:off x="1964055" y="1119505"/>
              <a:ext cx="5225415" cy="36258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62230" tIns="31115" rIns="62230" bIns="31115" numCol="1" anchor="t">
              <a:spAutoFit/>
            </a:bodyPr>
            <a:lstStyle/>
            <a:p>
              <a:pPr marL="0" indent="0" algn="ctr" latinLnBrk="0">
                <a:lnSpc>
                  <a:spcPct val="130000"/>
                </a:lnSpc>
                <a:buFontTx/>
                <a:buNone/>
              </a:pPr>
              <a:r>
                <a:rPr lang="ko-KR" altLang="en-US" sz="150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charset="0"/>
                  <a:ea typeface="배달의민족 한나체 Pro" charset="0"/>
                </a:rPr>
                <a:t>주제가 사용자가 이용하기에 간단하게 이해/ 쉽게 접근 할 수 있는가?</a:t>
              </a:r>
            </a:p>
          </p:txBody>
        </p:sp>
      </p:grpSp>
      <p:sp>
        <p:nvSpPr>
          <p:cNvPr id="27" name="Rectangle 20"/>
          <p:cNvSpPr>
            <a:spLocks noChangeArrowheads="1"/>
          </p:cNvSpPr>
          <p:nvPr/>
        </p:nvSpPr>
        <p:spPr bwMode="auto">
          <a:xfrm>
            <a:off x="1928495" y="4069715"/>
            <a:ext cx="5328920" cy="446405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2118" tIns="31058" rIns="62118" bIns="31058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8" name="矩形 27"/>
          <p:cNvSpPr>
            <a:spLocks/>
          </p:cNvSpPr>
          <p:nvPr/>
        </p:nvSpPr>
        <p:spPr bwMode="auto">
          <a:xfrm>
            <a:off x="1365250" y="4588510"/>
            <a:ext cx="6456680" cy="29337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  <a:scene3d>
            <a:camera prst="orthographicFront"/>
            <a:lightRig rig="threePt" dir="t"/>
          </a:scene3d>
          <a:sp3d/>
        </p:spPr>
        <p:txBody>
          <a:bodyPr vert="horz" wrap="square" lIns="62230" tIns="31115" rIns="62230" bIns="31115" numCol="1" anchor="t">
            <a:spAutoFit/>
          </a:bodyPr>
          <a:lstStyle/>
          <a:p>
            <a:pPr marL="0" indent="0" algn="ctr" latinLnBrk="0">
              <a:buFontTx/>
              <a:buNone/>
              <a:tabLst>
                <a:tab pos="5789295" algn="r"/>
              </a:tabLst>
              <a:defRPr/>
            </a:pPr>
            <a:r>
              <a:rPr lang="ko-KR" altLang="en-US" sz="1500">
                <a:solidFill>
                  <a:schemeClr val="bg1"/>
                </a:solidFill>
                <a:latin typeface="배달의민족 한나체 Pro" charset="0"/>
                <a:ea typeface="배달의민족 한나체 Pro" charset="0"/>
              </a:rPr>
              <a:t>연도별 역대 흥행 영화 찾아주기 &amp; 영화 다시보기 추천</a:t>
            </a:r>
          </a:p>
        </p:txBody>
      </p:sp>
      <p:sp>
        <p:nvSpPr>
          <p:cNvPr id="36" name="燕尾形 35"/>
          <p:cNvSpPr>
            <a:spLocks/>
          </p:cNvSpPr>
          <p:nvPr/>
        </p:nvSpPr>
        <p:spPr>
          <a:xfrm rot="16200000" flipH="1" flipV="1">
            <a:off x="4454525" y="4102100"/>
            <a:ext cx="268605" cy="449580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2230" tIns="31115" rIns="62230" bIns="31115" numCol="1" anchor="t">
            <a:noAutofit/>
          </a:bodyPr>
          <a:lstStyle/>
          <a:p>
            <a:pPr marL="0" indent="0" latinLnBrk="0">
              <a:buFontTx/>
              <a:buNone/>
            </a:pPr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燕尾形 36"/>
          <p:cNvSpPr>
            <a:spLocks/>
          </p:cNvSpPr>
          <p:nvPr/>
        </p:nvSpPr>
        <p:spPr>
          <a:xfrm rot="16200000" flipH="1" flipV="1">
            <a:off x="4458335" y="1539875"/>
            <a:ext cx="268605" cy="449580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2230" tIns="31115" rIns="62230" bIns="31115" numCol="1" anchor="t">
            <a:noAutofit/>
          </a:bodyPr>
          <a:lstStyle/>
          <a:p>
            <a:pPr marL="0" indent="0" latinLnBrk="0">
              <a:buFontTx/>
              <a:buNone/>
            </a:pPr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" name="텍스트 상자 100"/>
          <p:cNvSpPr txBox="1">
            <a:spLocks/>
          </p:cNvSpPr>
          <p:nvPr/>
        </p:nvSpPr>
        <p:spPr>
          <a:xfrm>
            <a:off x="7813040" y="210185"/>
            <a:ext cx="1107760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000" b="1">
                <a:solidFill>
                  <a:schemeClr val="accent1"/>
                </a:solidFill>
                <a:latin typeface="THE홍차왕자 소년M" charset="0"/>
                <a:ea typeface="THE홍차왕자 소년M" charset="0"/>
              </a:rPr>
              <a:t>선정 과정</a:t>
            </a:r>
          </a:p>
        </p:txBody>
      </p:sp>
      <p:sp>
        <p:nvSpPr>
          <p:cNvPr id="41" name="텍스트 상자 101"/>
          <p:cNvSpPr txBox="1">
            <a:spLocks/>
          </p:cNvSpPr>
          <p:nvPr/>
        </p:nvSpPr>
        <p:spPr bwMode="auto">
          <a:xfrm>
            <a:off x="1637665" y="15049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 주제 및 구조</a:t>
            </a:r>
          </a:p>
        </p:txBody>
      </p:sp>
      <p:grpSp>
        <p:nvGrpSpPr>
          <p:cNvPr id="42" name="그룹 105"/>
          <p:cNvGrpSpPr/>
          <p:nvPr/>
        </p:nvGrpSpPr>
        <p:grpSpPr>
          <a:xfrm>
            <a:off x="1602740" y="1979295"/>
            <a:ext cx="5991860" cy="416560"/>
            <a:chOff x="1602740" y="1979295"/>
            <a:chExt cx="5991860" cy="416560"/>
          </a:xfrm>
        </p:grpSpPr>
        <p:sp>
          <p:nvSpPr>
            <p:cNvPr id="43" name="도형 103"/>
            <p:cNvSpPr>
              <a:spLocks/>
            </p:cNvSpPr>
            <p:nvPr/>
          </p:nvSpPr>
          <p:spPr bwMode="auto">
            <a:xfrm>
              <a:off x="1602740" y="1979295"/>
              <a:ext cx="5991860" cy="416560"/>
            </a:xfrm>
            <a:prstGeom prst="roundRect">
              <a:avLst>
                <a:gd name="adj" fmla="val 5680"/>
              </a:avLst>
            </a:prstGeom>
            <a:noFill/>
            <a:ln w="19050" cap="flat" cmpd="sng">
              <a:solidFill>
                <a:schemeClr val="accent1">
                  <a:alpha val="100000"/>
                </a:schemeClr>
              </a:solidFill>
              <a:prstDash val="solid"/>
              <a:round/>
            </a:ln>
          </p:spPr>
          <p:txBody>
            <a:bodyPr vert="horz" wrap="square" lIns="62230" tIns="31115" rIns="62230" bIns="31115" numCol="1" anchor="t">
              <a:noAutofit/>
            </a:bodyPr>
            <a:lstStyle/>
            <a:p>
              <a:pPr marL="685800" lvl="2" indent="0" latinLnBrk="0">
                <a:buFontTx/>
                <a:buNone/>
              </a:pPr>
              <a:endParaRPr lang="ko-KR" alt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44" name="텍스트 상자 104"/>
            <p:cNvSpPr txBox="1">
              <a:spLocks/>
            </p:cNvSpPr>
            <p:nvPr/>
          </p:nvSpPr>
          <p:spPr bwMode="auto">
            <a:xfrm>
              <a:off x="1969770" y="1991995"/>
              <a:ext cx="5225415" cy="36258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62230" tIns="31115" rIns="62230" bIns="31115" numCol="1" anchor="t">
              <a:spAutoFit/>
            </a:bodyPr>
            <a:lstStyle/>
            <a:p>
              <a:pPr marL="0" indent="0" algn="ctr" latinLnBrk="0">
                <a:lnSpc>
                  <a:spcPct val="130000"/>
                </a:lnSpc>
                <a:buFontTx/>
                <a:buNone/>
              </a:pPr>
              <a:r>
                <a:rPr lang="ko-KR" altLang="en-US" sz="150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charset="0"/>
                  <a:ea typeface="배달의민족 한나체 Pro" charset="0"/>
                </a:rPr>
                <a:t>선정할 주제가 사용자들에게 필요하다고 생각하는가?</a:t>
              </a:r>
            </a:p>
          </p:txBody>
        </p:sp>
      </p:grpSp>
      <p:sp>
        <p:nvSpPr>
          <p:cNvPr id="45" name="도형 106"/>
          <p:cNvSpPr>
            <a:spLocks/>
          </p:cNvSpPr>
          <p:nvPr/>
        </p:nvSpPr>
        <p:spPr>
          <a:xfrm rot="16200000" flipH="1" flipV="1">
            <a:off x="4464050" y="2412365"/>
            <a:ext cx="268605" cy="449580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2230" tIns="31115" rIns="62230" bIns="31115" numCol="1" anchor="t">
            <a:noAutofit/>
          </a:bodyPr>
          <a:lstStyle/>
          <a:p>
            <a:pPr marL="0" indent="0" latinLnBrk="0">
              <a:buFontTx/>
              <a:buNone/>
            </a:pPr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46" name="그룹 109"/>
          <p:cNvGrpSpPr/>
          <p:nvPr/>
        </p:nvGrpSpPr>
        <p:grpSpPr>
          <a:xfrm>
            <a:off x="1608455" y="2851785"/>
            <a:ext cx="5991860" cy="416560"/>
            <a:chOff x="1608455" y="2851785"/>
            <a:chExt cx="5991860" cy="416560"/>
          </a:xfrm>
        </p:grpSpPr>
        <p:sp>
          <p:nvSpPr>
            <p:cNvPr id="47" name="도형 107"/>
            <p:cNvSpPr>
              <a:spLocks/>
            </p:cNvSpPr>
            <p:nvPr/>
          </p:nvSpPr>
          <p:spPr bwMode="auto">
            <a:xfrm>
              <a:off x="1608455" y="2851785"/>
              <a:ext cx="5991860" cy="416560"/>
            </a:xfrm>
            <a:prstGeom prst="roundRect">
              <a:avLst>
                <a:gd name="adj" fmla="val 5680"/>
              </a:avLst>
            </a:prstGeom>
            <a:noFill/>
            <a:ln w="19050" cap="flat" cmpd="sng">
              <a:solidFill>
                <a:schemeClr val="accent1">
                  <a:alpha val="100000"/>
                </a:schemeClr>
              </a:solidFill>
              <a:prstDash val="solid"/>
              <a:round/>
            </a:ln>
          </p:spPr>
          <p:txBody>
            <a:bodyPr vert="horz" wrap="square" lIns="62230" tIns="31115" rIns="62230" bIns="31115" numCol="1" anchor="t">
              <a:noAutofit/>
            </a:bodyPr>
            <a:lstStyle/>
            <a:p>
              <a:pPr marL="685800" lvl="2" indent="0" latinLnBrk="0">
                <a:buFontTx/>
                <a:buNone/>
              </a:pPr>
              <a:endParaRPr lang="ko-KR" alt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48" name="텍스트 상자 108"/>
            <p:cNvSpPr txBox="1">
              <a:spLocks/>
            </p:cNvSpPr>
            <p:nvPr/>
          </p:nvSpPr>
          <p:spPr bwMode="auto">
            <a:xfrm>
              <a:off x="1975485" y="2864485"/>
              <a:ext cx="5225415" cy="36258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62230" tIns="31115" rIns="62230" bIns="31115" numCol="1" anchor="t">
              <a:spAutoFit/>
            </a:bodyPr>
            <a:lstStyle/>
            <a:p>
              <a:pPr marL="0" indent="0" algn="ctr" latinLnBrk="0">
                <a:lnSpc>
                  <a:spcPct val="130000"/>
                </a:lnSpc>
                <a:buFontTx/>
                <a:buNone/>
              </a:pPr>
              <a:r>
                <a:rPr lang="ko-KR" altLang="en-US" sz="150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charset="0"/>
                  <a:ea typeface="배달의민족 한나체 Pro" charset="0"/>
                </a:rPr>
                <a:t>자료조사 및 개발을 쉽게 할 수 있는 주제인가?</a:t>
              </a:r>
            </a:p>
          </p:txBody>
        </p:sp>
      </p:grpSp>
      <p:sp>
        <p:nvSpPr>
          <p:cNvPr id="49" name="도형 110"/>
          <p:cNvSpPr>
            <a:spLocks/>
          </p:cNvSpPr>
          <p:nvPr/>
        </p:nvSpPr>
        <p:spPr>
          <a:xfrm rot="16200000" flipH="1" flipV="1">
            <a:off x="4436745" y="3276600"/>
            <a:ext cx="268605" cy="449580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0">
            <a:noFill/>
            <a:prstDash/>
          </a:ln>
        </p:spPr>
        <p:txBody>
          <a:bodyPr vert="horz" wrap="square" lIns="62230" tIns="31115" rIns="62230" bIns="31115" numCol="1" anchor="t">
            <a:noAutofit/>
          </a:bodyPr>
          <a:lstStyle/>
          <a:p>
            <a:pPr marL="0" indent="0" latinLnBrk="0">
              <a:buFontTx/>
              <a:buNone/>
            </a:pPr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50" name="그룹 116"/>
          <p:cNvGrpSpPr/>
          <p:nvPr/>
        </p:nvGrpSpPr>
        <p:grpSpPr>
          <a:xfrm>
            <a:off x="1597660" y="3699510"/>
            <a:ext cx="5991860" cy="416560"/>
            <a:chOff x="1597660" y="3699510"/>
            <a:chExt cx="5991860" cy="416560"/>
          </a:xfrm>
        </p:grpSpPr>
        <p:sp>
          <p:nvSpPr>
            <p:cNvPr id="51" name="도형 114"/>
            <p:cNvSpPr>
              <a:spLocks/>
            </p:cNvSpPr>
            <p:nvPr/>
          </p:nvSpPr>
          <p:spPr bwMode="auto">
            <a:xfrm>
              <a:off x="1597660" y="3699510"/>
              <a:ext cx="5991860" cy="416560"/>
            </a:xfrm>
            <a:prstGeom prst="roundRect">
              <a:avLst>
                <a:gd name="adj" fmla="val 5680"/>
              </a:avLst>
            </a:prstGeom>
            <a:noFill/>
            <a:ln w="19050" cap="flat" cmpd="sng">
              <a:solidFill>
                <a:schemeClr val="accent1">
                  <a:alpha val="100000"/>
                </a:schemeClr>
              </a:solidFill>
              <a:prstDash val="solid"/>
              <a:round/>
            </a:ln>
          </p:spPr>
          <p:txBody>
            <a:bodyPr vert="horz" wrap="square" lIns="62230" tIns="31115" rIns="62230" bIns="31115" numCol="1" anchor="t">
              <a:noAutofit/>
            </a:bodyPr>
            <a:lstStyle/>
            <a:p>
              <a:pPr marL="685800" lvl="2" indent="0" latinLnBrk="0">
                <a:buFontTx/>
                <a:buNone/>
              </a:pPr>
              <a:endParaRPr lang="ko-KR" alt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2" name="텍스트 상자 115"/>
            <p:cNvSpPr txBox="1">
              <a:spLocks/>
            </p:cNvSpPr>
            <p:nvPr/>
          </p:nvSpPr>
          <p:spPr bwMode="auto">
            <a:xfrm>
              <a:off x="1964690" y="3712210"/>
              <a:ext cx="5225415" cy="36258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62230" tIns="31115" rIns="62230" bIns="31115" numCol="1" anchor="t">
              <a:spAutoFit/>
            </a:bodyPr>
            <a:lstStyle/>
            <a:p>
              <a:pPr marL="0" indent="0" latinLnBrk="0">
                <a:lnSpc>
                  <a:spcPct val="130000"/>
                </a:lnSpc>
                <a:buFontTx/>
                <a:buNone/>
              </a:pPr>
              <a:r>
                <a:rPr lang="ko-KR" altLang="en-US" sz="150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charset="0"/>
                  <a:ea typeface="배달의민족 한나체 Pro" charset="0"/>
                </a:rPr>
                <a:t>의논하기, 결과 = 날씨정보, 오늘의 운세, 역대 흥행 영화 소개 등등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801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5270" cy="5144770"/>
          </a:xfrm>
          <a:prstGeom prst="rect">
            <a:avLst/>
          </a:prstGeom>
          <a:noFill/>
        </p:spPr>
      </p:pic>
      <p:pic>
        <p:nvPicPr>
          <p:cNvPr id="4" name="Picture 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126740" y="-3504565"/>
            <a:ext cx="2890520" cy="9144635"/>
          </a:xfrm>
          <a:prstGeom prst="rect">
            <a:avLst/>
          </a:prstGeom>
          <a:noFill/>
        </p:spPr>
      </p:pic>
      <p:sp>
        <p:nvSpPr>
          <p:cNvPr id="15" name="Rect 0"/>
          <p:cNvSpPr>
            <a:spLocks/>
          </p:cNvSpPr>
          <p:nvPr/>
        </p:nvSpPr>
        <p:spPr bwMode="auto">
          <a:xfrm>
            <a:off x="3539490" y="942340"/>
            <a:ext cx="2237740" cy="2238375"/>
          </a:xfrm>
          <a:prstGeom prst="ellipse">
            <a:avLst/>
          </a:prstGeom>
          <a:gradFill rotWithShape="1">
            <a:gsLst>
              <a:gs pos="0">
                <a:schemeClr val="bg1">
                  <a:lumMod val="85000"/>
                </a:schemeClr>
              </a:gs>
              <a:gs pos="92000">
                <a:srgbClr val="FFFFFF"/>
              </a:gs>
            </a:gsLst>
            <a:lin ang="2400000"/>
          </a:gradFill>
          <a:ln w="50800" cap="flat" cmpd="sng">
            <a:gradFill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2700000"/>
            </a:gradFill>
            <a:prstDash val="solid"/>
          </a:ln>
          <a:effectLst>
            <a:outerShdw blurRad="330200" dist="152400" dir="4200000" sx="103000" sy="103000" algn="tl" rotWithShape="0">
              <a:srgbClr val="000000">
                <a:alpha val="35686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>
              <a:latin typeface="微软雅黑" charset="0"/>
              <a:ea typeface="微软雅黑" charset="0"/>
            </a:endParaRPr>
          </a:p>
        </p:txBody>
      </p:sp>
      <p:sp>
        <p:nvSpPr>
          <p:cNvPr id="34" name="Rect 0"/>
          <p:cNvSpPr txBox="1">
            <a:spLocks/>
          </p:cNvSpPr>
          <p:nvPr/>
        </p:nvSpPr>
        <p:spPr bwMode="auto">
          <a:xfrm>
            <a:off x="1811020" y="3428365"/>
            <a:ext cx="5880100" cy="5226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800" b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프로젝트의 제작 과정</a:t>
            </a:r>
          </a:p>
        </p:txBody>
      </p:sp>
      <p:grpSp>
        <p:nvGrpSpPr>
          <p:cNvPr id="36" name="Group 5"/>
          <p:cNvGrpSpPr/>
          <p:nvPr/>
        </p:nvGrpSpPr>
        <p:grpSpPr>
          <a:xfrm>
            <a:off x="2282825" y="3959225"/>
            <a:ext cx="4942840" cy="46990"/>
            <a:chOff x="2282825" y="3959225"/>
            <a:chExt cx="4942840" cy="46990"/>
          </a:xfrm>
        </p:grpSpPr>
        <p:grpSp>
          <p:nvGrpSpPr>
            <p:cNvPr id="37" name="Group 5"/>
            <p:cNvGrpSpPr/>
            <p:nvPr/>
          </p:nvGrpSpPr>
          <p:grpSpPr>
            <a:xfrm>
              <a:off x="2282825" y="3959225"/>
              <a:ext cx="4919980" cy="46355"/>
              <a:chOff x="2282825" y="3959225"/>
              <a:chExt cx="4919980" cy="46355"/>
            </a:xfrm>
          </p:grpSpPr>
          <p:cxnSp>
            <p:nvCxnSpPr>
              <p:cNvPr id="39" name="Rect 0"/>
              <p:cNvCxnSpPr/>
              <p:nvPr/>
            </p:nvCxnSpPr>
            <p:spPr>
              <a:xfrm>
                <a:off x="2305685" y="3981450"/>
                <a:ext cx="4897120" cy="635"/>
              </a:xfrm>
              <a:prstGeom prst="line">
                <a:avLst/>
              </a:prstGeom>
              <a:ln w="635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Rect 0"/>
              <p:cNvSpPr>
                <a:spLocks/>
              </p:cNvSpPr>
              <p:nvPr/>
            </p:nvSpPr>
            <p:spPr>
              <a:xfrm>
                <a:off x="2282825" y="3959225"/>
                <a:ext cx="46355" cy="46355"/>
              </a:xfrm>
              <a:prstGeom prst="ellipse">
                <a:avLst/>
              </a:prstGeom>
              <a:solidFill>
                <a:schemeClr val="bg1"/>
              </a:solidFill>
              <a:ln w="12700" cap="flat" cmpd="sng">
                <a:solidFill>
                  <a:srgbClr val="2B303A">
                    <a:alpha val="100000"/>
                  </a:srgb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>
                  <a:solidFill>
                    <a:srgbClr val="2B303A"/>
                  </a:solidFill>
                </a:endParaRPr>
              </a:p>
            </p:txBody>
          </p:sp>
        </p:grpSp>
        <p:sp>
          <p:nvSpPr>
            <p:cNvPr id="38" name="Rect 0"/>
            <p:cNvSpPr>
              <a:spLocks/>
            </p:cNvSpPr>
            <p:nvPr/>
          </p:nvSpPr>
          <p:spPr>
            <a:xfrm>
              <a:off x="7179310" y="3959860"/>
              <a:ext cx="46355" cy="46355"/>
            </a:xfrm>
            <a:prstGeom prst="ellipse">
              <a:avLst/>
            </a:prstGeom>
            <a:solidFill>
              <a:schemeClr val="bg1"/>
            </a:solidFill>
            <a:ln w="12700" cap="flat" cmpd="sng">
              <a:solidFill>
                <a:srgbClr val="2B303A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>
                <a:solidFill>
                  <a:srgbClr val="2B303A"/>
                </a:solidFill>
              </a:endParaRPr>
            </a:p>
          </p:txBody>
        </p:sp>
      </p:grpSp>
      <p:sp>
        <p:nvSpPr>
          <p:cNvPr id="2" name="Rect 0"/>
          <p:cNvSpPr txBox="1">
            <a:spLocks/>
          </p:cNvSpPr>
          <p:nvPr/>
        </p:nvSpPr>
        <p:spPr>
          <a:xfrm>
            <a:off x="3996690" y="1505585"/>
            <a:ext cx="1242695" cy="11995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+mj-ea"/>
                <a:ea typeface="微软雅黑" charset="0"/>
              </a:rPr>
              <a:t>0</a:t>
            </a:r>
            <a:r>
              <a:rPr lang="ko-KR" altLang="zh-CN" sz="7200" b="1">
                <a:solidFill>
                  <a:schemeClr val="tx1"/>
                </a:solidFill>
                <a:effectLst>
                  <a:glow rad="139700">
                    <a:schemeClr val="accent4">
                      <a:alpha val="40035"/>
                    </a:schemeClr>
                  </a:glow>
                </a:effectLst>
                <a:latin typeface="+mj-ea"/>
                <a:ea typeface="微软雅黑" charset="0"/>
              </a:rPr>
              <a:t>3</a:t>
            </a:r>
            <a:endParaRPr lang="ko-KR" altLang="en-US" sz="7200" b="1">
              <a:solidFill>
                <a:schemeClr val="tx1"/>
              </a:solidFill>
              <a:latin typeface="+mj-ea"/>
              <a:ea typeface="微软雅黑" charset="0"/>
            </a:endParaRPr>
          </a:p>
        </p:txBody>
      </p:sp>
      <p:sp>
        <p:nvSpPr>
          <p:cNvPr id="43" name="텍스트 상자 120"/>
          <p:cNvSpPr txBox="1">
            <a:spLocks/>
          </p:cNvSpPr>
          <p:nvPr/>
        </p:nvSpPr>
        <p:spPr bwMode="auto">
          <a:xfrm>
            <a:off x="5530850" y="4053205"/>
            <a:ext cx="1993265" cy="3689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시행 착오</a:t>
            </a:r>
          </a:p>
        </p:txBody>
      </p:sp>
      <p:sp>
        <p:nvSpPr>
          <p:cNvPr id="16" name="텍스트 상자 120">
            <a:extLst>
              <a:ext uri="{FF2B5EF4-FFF2-40B4-BE49-F238E27FC236}">
                <a16:creationId xmlns:a16="http://schemas.microsoft.com/office/drawing/2014/main" id="{3C80E0FC-C4E9-49C6-828C-9C954162E3BB}"/>
              </a:ext>
            </a:extLst>
          </p:cNvPr>
          <p:cNvSpPr txBox="1">
            <a:spLocks/>
          </p:cNvSpPr>
          <p:nvPr/>
        </p:nvSpPr>
        <p:spPr bwMode="auto">
          <a:xfrm>
            <a:off x="1918965" y="4053204"/>
            <a:ext cx="1993265" cy="3689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진행 과정</a:t>
            </a:r>
          </a:p>
        </p:txBody>
      </p:sp>
      <p:sp>
        <p:nvSpPr>
          <p:cNvPr id="18" name="텍스트 상자 120">
            <a:extLst>
              <a:ext uri="{FF2B5EF4-FFF2-40B4-BE49-F238E27FC236}">
                <a16:creationId xmlns:a16="http://schemas.microsoft.com/office/drawing/2014/main" id="{F0565F43-E217-4779-A809-545447F48FE0}"/>
              </a:ext>
            </a:extLst>
          </p:cNvPr>
          <p:cNvSpPr txBox="1">
            <a:spLocks/>
          </p:cNvSpPr>
          <p:nvPr/>
        </p:nvSpPr>
        <p:spPr bwMode="auto">
          <a:xfrm>
            <a:off x="3724908" y="4053203"/>
            <a:ext cx="1993265" cy="3689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171450" indent="-171450" algn="ctr" latinLnBrk="0">
              <a:buClr>
                <a:srgbClr val="2B303A"/>
              </a:buClr>
              <a:buFont typeface="Wingdings"/>
              <a:buChar char=""/>
            </a:pPr>
            <a:r>
              <a:rPr lang="ko-KR" altLang="en-US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구조</a:t>
            </a:r>
            <a:r>
              <a:rPr lang="en-US" altLang="ko-KR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/</a:t>
            </a:r>
            <a:r>
              <a:rPr lang="ko-KR" altLang="en-US" sz="1800" dirty="0">
                <a:solidFill>
                  <a:srgbClr val="2B303A"/>
                </a:solidFill>
                <a:latin typeface="배달의민족 한나체 Pro" charset="0"/>
                <a:ea typeface="배달의민족 한나체 Pro" charset="0"/>
              </a:rPr>
              <a:t>개발 형식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任意多边形 1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3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3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3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文本框 3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文本框 3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任意多边形 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Text Box 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文本框 2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直接连接符 2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直接连接符 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2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2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2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123001937"/>
  <p:tag name="MH_LIBRARY" val="GRAPHIC"/>
  <p:tag name="MH_ORDER" val="椭圆 30"/>
</p:tagLst>
</file>

<file path=ppt/theme/theme1.xml><?xml version="1.0" encoding="utf-8"?>
<a:theme xmlns:a="http://schemas.openxmlformats.org/drawingml/2006/main" name="第一PPT，www.1ppt.com">
  <a:themeElements>
    <a:clrScheme name="自定义 1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B303A"/>
      </a:accent1>
      <a:accent2>
        <a:srgbClr val="3C4352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等线 Light"/>
        <a:ea typeface="微软雅黑"/>
        <a:cs typeface=""/>
      </a:majorFont>
      <a:minorFont>
        <a:latin typeface="等线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Pages>21</Pages>
  <Words>1610</Words>
  <Characters>0</Characters>
  <Application>Microsoft Office PowerPoint</Application>
  <DocSecurity>0</DocSecurity>
  <PresentationFormat>화면 슬라이드 쇼(16:9)</PresentationFormat>
  <Lines>0</Lines>
  <Paragraphs>196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3" baseType="lpstr">
      <vt:lpstr>等线</vt:lpstr>
      <vt:lpstr>等线 Light</vt:lpstr>
      <vt:lpstr>微软雅黑</vt:lpstr>
      <vt:lpstr>THE홍차왕자 소년M</vt:lpstr>
      <vt:lpstr>맑은 고딕</vt:lpstr>
      <vt:lpstr>배달의민족 한나체 Pro</vt:lpstr>
      <vt:lpstr>Arial</vt:lpstr>
      <vt:lpstr>Arial Black</vt:lpstr>
      <vt:lpstr>Arial Narrow</vt:lpstr>
      <vt:lpstr>Calibri</vt:lpstr>
      <vt:lpstr>Wingdings</vt:lpstr>
      <vt:lpstr>第一PPT，www.1ppt.com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이은우</dc:creator>
  <cp:lastModifiedBy>이 은우</cp:lastModifiedBy>
  <cp:revision>3</cp:revision>
  <dcterms:modified xsi:type="dcterms:W3CDTF">2020-12-01T07:02:07Z</dcterms:modified>
  <cp:version>9.102.62.42430</cp:version>
</cp:coreProperties>
</file>

<file path=docProps/thumbnail.jpeg>
</file>